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4"/>
    <p:sldMasterId id="2147483698" r:id="rId5"/>
    <p:sldMasterId id="2147483678" r:id="rId6"/>
    <p:sldMasterId id="2147483707" r:id="rId7"/>
    <p:sldMasterId id="2147483689" r:id="rId8"/>
    <p:sldMasterId id="2147483713" r:id="rId9"/>
    <p:sldMasterId id="2147483719" r:id="rId10"/>
    <p:sldMasterId id="2147483725" r:id="rId11"/>
    <p:sldMasterId id="2147483731" r:id="rId12"/>
  </p:sldMasterIdLst>
  <p:handoutMasterIdLst>
    <p:handoutMasterId r:id="rId23"/>
  </p:handoutMasterIdLst>
  <p:sldIdLst>
    <p:sldId id="284" r:id="rId13"/>
    <p:sldId id="286" r:id="rId14"/>
    <p:sldId id="285" r:id="rId15"/>
    <p:sldId id="287" r:id="rId16"/>
    <p:sldId id="289" r:id="rId17"/>
    <p:sldId id="288" r:id="rId18"/>
    <p:sldId id="290" r:id="rId19"/>
    <p:sldId id="292" r:id="rId20"/>
    <p:sldId id="294" r:id="rId21"/>
    <p:sldId id="291" r:id="rId22"/>
  </p:sldIdLst>
  <p:sldSz cx="18288000" cy="10287000"/>
  <p:notesSz cx="6858000" cy="9144000"/>
  <p:embeddedFontLst>
    <p:embeddedFont>
      <p:font typeface="Myriad Pro" panose="020B050303040302020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417DD5-C43F-47C7-55EB-26AA461FE33B}" name="VIVEGNIS Betsy (CLIMA-EXT)" initials="V(" userId="S::betsy.vivegnis_ext.ec.europa.eu#ext#@ecorys.onmicrosoft.com::3d1c8521-d215-41dc-ba92-b81ffbb29687" providerId="AD"/>
  <p188:author id="{129B8ADD-636F-C72B-026B-7AB8581601BF}" name="DI FILIPPO Leonardo (CLIMA)" initials="D(" userId="S::leonardo.di-filippo_ec.europa.eu#ext#@ecorys.onmicrosoft.com::674a4322-3945-4efb-a753-912302c20a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2A255A"/>
    <a:srgbClr val="3A64E8"/>
    <a:srgbClr val="2743A8"/>
    <a:srgbClr val="D7E8FF"/>
    <a:srgbClr val="812604"/>
    <a:srgbClr val="8C0B31"/>
    <a:srgbClr val="391A53"/>
    <a:srgbClr val="104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3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font" Target="fonts/font11.fntdata"/><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41A62C-1492-84A2-7E97-C8A4CE50F1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3F99754-EC02-84B8-8305-F756B1C295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2D609-C8CE-424D-ABB1-9A04263B9172}" type="datetimeFigureOut">
              <a:rPr lang="en-GB" smtClean="0"/>
              <a:t>28/06/2024</a:t>
            </a:fld>
            <a:endParaRPr lang="en-GB"/>
          </a:p>
        </p:txBody>
      </p:sp>
      <p:sp>
        <p:nvSpPr>
          <p:cNvPr id="4" name="Footer Placeholder 3">
            <a:extLst>
              <a:ext uri="{FF2B5EF4-FFF2-40B4-BE49-F238E27FC236}">
                <a16:creationId xmlns:a16="http://schemas.microsoft.com/office/drawing/2014/main" id="{66165731-641B-C9EA-0FC9-5AF051280F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D3554CC-CFE1-7C89-F9AB-13FF52BF5B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C0F040-1FE9-4D7A-8EBB-F31915AB2B12}" type="slidenum">
              <a:rPr lang="en-GB" smtClean="0"/>
              <a:t>‹#›</a:t>
            </a:fld>
            <a:endParaRPr lang="en-GB"/>
          </a:p>
        </p:txBody>
      </p:sp>
    </p:spTree>
    <p:extLst>
      <p:ext uri="{BB962C8B-B14F-4D97-AF65-F5344CB8AC3E}">
        <p14:creationId xmlns:p14="http://schemas.microsoft.com/office/powerpoint/2010/main" val="18804917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3.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45.svg"/><Relationship Id="rId4" Type="http://schemas.openxmlformats.org/officeDocument/2006/relationships/image" Target="../media/image4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45.svg"/><Relationship Id="rId4" Type="http://schemas.openxmlformats.org/officeDocument/2006/relationships/image" Target="../media/image4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45.svg"/><Relationship Id="rId4" Type="http://schemas.openxmlformats.org/officeDocument/2006/relationships/image" Target="../media/image4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45.svg"/><Relationship Id="rId4" Type="http://schemas.openxmlformats.org/officeDocument/2006/relationships/image" Target="../media/image4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lain">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AB788F6-5BFE-CF9A-CB6B-86DCA3EF1A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0" y="0"/>
            <a:ext cx="18288000" cy="10287000"/>
          </a:xfrm>
          <a:prstGeom prst="rect">
            <a:avLst/>
          </a:prstGeom>
        </p:spPr>
      </p:pic>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953503" y="3711793"/>
            <a:ext cx="7865620" cy="1288009"/>
          </a:xfrm>
          <a:prstGeom prst="rect">
            <a:avLst/>
          </a:prstGeom>
          <a:solidFill>
            <a:srgbClr val="2A255A"/>
          </a:solidFill>
        </p:spPr>
        <p:txBody>
          <a:bodyPr wrap="none" lIns="216000" tIns="180000" rIns="252000" bIns="108000" anchor="ctr" anchorCtr="0">
            <a:spAutoFit/>
          </a:bodyPr>
          <a:lstStyle>
            <a:lvl1pPr algn="l">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FIRST LINE HERE</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hasCustomPrompt="1"/>
          </p:nvPr>
        </p:nvSpPr>
        <p:spPr>
          <a:xfrm>
            <a:off x="953503" y="4949002"/>
            <a:ext cx="9163219" cy="1288009"/>
          </a:xfrm>
          <a:prstGeom prst="rect">
            <a:avLst/>
          </a:prstGeom>
          <a:solidFill>
            <a:srgbClr val="2A255A"/>
          </a:solidFill>
        </p:spPr>
        <p:txBody>
          <a:bodyPr wrap="none" lIns="216000" tIns="180000" rIns="252000" bIns="108000" anchor="ctr" anchorCtr="0">
            <a:spAutoFit/>
          </a:bodyPr>
          <a:lstStyle>
            <a:lvl1pPr marL="0" indent="0" algn="l">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SECOND LINE HERE</a:t>
            </a:r>
            <a:endParaRPr lang="en-GB"/>
          </a:p>
        </p:txBody>
      </p:sp>
      <p:sp>
        <p:nvSpPr>
          <p:cNvPr id="15" name="Freeform: Shape 14">
            <a:extLst>
              <a:ext uri="{FF2B5EF4-FFF2-40B4-BE49-F238E27FC236}">
                <a16:creationId xmlns:a16="http://schemas.microsoft.com/office/drawing/2014/main" id="{1DB0D992-9199-9C40-4445-25EB44B0A41E}"/>
              </a:ext>
            </a:extLst>
          </p:cNvPr>
          <p:cNvSpPr/>
          <p:nvPr/>
        </p:nvSpPr>
        <p:spPr>
          <a:xfrm>
            <a:off x="15223013" y="1162244"/>
            <a:ext cx="2373610" cy="440210"/>
          </a:xfrm>
          <a:custGeom>
            <a:avLst/>
            <a:gdLst>
              <a:gd name="connsiteX0" fmla="*/ 0 w 2373610"/>
              <a:gd name="connsiteY0" fmla="*/ 0 h 440210"/>
              <a:gd name="connsiteX1" fmla="*/ 2373610 w 2373610"/>
              <a:gd name="connsiteY1" fmla="*/ 0 h 440210"/>
              <a:gd name="connsiteX2" fmla="*/ 2373610 w 2373610"/>
              <a:gd name="connsiteY2" fmla="*/ 440211 h 440210"/>
              <a:gd name="connsiteX3" fmla="*/ 0 w 2373610"/>
              <a:gd name="connsiteY3" fmla="*/ 440211 h 440210"/>
            </a:gdLst>
            <a:ahLst/>
            <a:cxnLst>
              <a:cxn ang="0">
                <a:pos x="connsiteX0" y="connsiteY0"/>
              </a:cxn>
              <a:cxn ang="0">
                <a:pos x="connsiteX1" y="connsiteY1"/>
              </a:cxn>
              <a:cxn ang="0">
                <a:pos x="connsiteX2" y="connsiteY2"/>
              </a:cxn>
              <a:cxn ang="0">
                <a:pos x="connsiteX3" y="connsiteY3"/>
              </a:cxn>
            </a:cxnLst>
            <a:rect l="l" t="t" r="r" b="b"/>
            <a:pathLst>
              <a:path w="2373610" h="440210">
                <a:moveTo>
                  <a:pt x="0" y="0"/>
                </a:moveTo>
                <a:lnTo>
                  <a:pt x="2373610" y="0"/>
                </a:lnTo>
                <a:lnTo>
                  <a:pt x="2373610" y="440211"/>
                </a:lnTo>
                <a:lnTo>
                  <a:pt x="0" y="440211"/>
                </a:lnTo>
                <a:close/>
              </a:path>
            </a:pathLst>
          </a:custGeom>
          <a:solidFill>
            <a:srgbClr val="2A255A"/>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C302585-31DD-3FFC-4671-2C5775D69761}"/>
              </a:ext>
            </a:extLst>
          </p:cNvPr>
          <p:cNvSpPr/>
          <p:nvPr/>
        </p:nvSpPr>
        <p:spPr>
          <a:xfrm>
            <a:off x="15303482" y="1239935"/>
            <a:ext cx="174910" cy="281046"/>
          </a:xfrm>
          <a:custGeom>
            <a:avLst/>
            <a:gdLst>
              <a:gd name="connsiteX0" fmla="*/ 174911 w 174910"/>
              <a:gd name="connsiteY0" fmla="*/ 281008 h 281046"/>
              <a:gd name="connsiteX1" fmla="*/ 0 w 174910"/>
              <a:gd name="connsiteY1" fmla="*/ 281008 h 281046"/>
              <a:gd name="connsiteX2" fmla="*/ 0 w 174910"/>
              <a:gd name="connsiteY2" fmla="*/ 0 h 281046"/>
              <a:gd name="connsiteX3" fmla="*/ 174872 w 174910"/>
              <a:gd name="connsiteY3" fmla="*/ 0 h 281046"/>
              <a:gd name="connsiteX4" fmla="*/ 174872 w 174910"/>
              <a:gd name="connsiteY4" fmla="*/ 60941 h 281046"/>
              <a:gd name="connsiteX5" fmla="*/ 79582 w 174910"/>
              <a:gd name="connsiteY5" fmla="*/ 60941 h 281046"/>
              <a:gd name="connsiteX6" fmla="*/ 79582 w 174910"/>
              <a:gd name="connsiteY6" fmla="*/ 105132 h 281046"/>
              <a:gd name="connsiteX7" fmla="*/ 167848 w 174910"/>
              <a:gd name="connsiteY7" fmla="*/ 105132 h 281046"/>
              <a:gd name="connsiteX8" fmla="*/ 167848 w 174910"/>
              <a:gd name="connsiteY8" fmla="*/ 166073 h 281046"/>
              <a:gd name="connsiteX9" fmla="*/ 79582 w 174910"/>
              <a:gd name="connsiteY9" fmla="*/ 166073 h 281046"/>
              <a:gd name="connsiteX10" fmla="*/ 79582 w 174910"/>
              <a:gd name="connsiteY10" fmla="*/ 219141 h 281046"/>
              <a:gd name="connsiteX11" fmla="*/ 174872 w 174910"/>
              <a:gd name="connsiteY11" fmla="*/ 219141 h 281046"/>
              <a:gd name="connsiteX12" fmla="*/ 174872 w 174910"/>
              <a:gd name="connsiteY12" fmla="*/ 281046 h 281046"/>
              <a:gd name="connsiteX13" fmla="*/ 174872 w 174910"/>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910" h="281046">
                <a:moveTo>
                  <a:pt x="174911"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AE86BDA-3FB2-BF30-6255-9428BBCD024A}"/>
              </a:ext>
            </a:extLst>
          </p:cNvPr>
          <p:cNvSpPr/>
          <p:nvPr/>
        </p:nvSpPr>
        <p:spPr>
          <a:xfrm>
            <a:off x="15528335" y="1239896"/>
            <a:ext cx="252100" cy="284867"/>
          </a:xfrm>
          <a:custGeom>
            <a:avLst/>
            <a:gdLst>
              <a:gd name="connsiteX0" fmla="*/ 252062 w 252100"/>
              <a:gd name="connsiteY0" fmla="*/ 0 h 284867"/>
              <a:gd name="connsiteX1" fmla="*/ 252062 w 252100"/>
              <a:gd name="connsiteY1" fmla="*/ 169160 h 284867"/>
              <a:gd name="connsiteX2" fmla="*/ 219333 w 252100"/>
              <a:gd name="connsiteY2" fmla="*/ 254609 h 284867"/>
              <a:gd name="connsiteX3" fmla="*/ 124931 w 252100"/>
              <a:gd name="connsiteY3" fmla="*/ 284867 h 284867"/>
              <a:gd name="connsiteX4" fmla="*/ 32342 w 252100"/>
              <a:gd name="connsiteY4" fmla="*/ 255458 h 284867"/>
              <a:gd name="connsiteX5" fmla="*/ 0 w 252100"/>
              <a:gd name="connsiteY5" fmla="*/ 170897 h 284867"/>
              <a:gd name="connsiteX6" fmla="*/ 0 w 252100"/>
              <a:gd name="connsiteY6" fmla="*/ 0 h 284867"/>
              <a:gd name="connsiteX7" fmla="*/ 80007 w 252100"/>
              <a:gd name="connsiteY7" fmla="*/ 0 h 284867"/>
              <a:gd name="connsiteX8" fmla="*/ 80007 w 252100"/>
              <a:gd name="connsiteY8" fmla="*/ 164915 h 284867"/>
              <a:gd name="connsiteX9" fmla="*/ 91701 w 252100"/>
              <a:gd name="connsiteY9" fmla="*/ 208180 h 284867"/>
              <a:gd name="connsiteX10" fmla="*/ 126166 w 252100"/>
              <a:gd name="connsiteY10" fmla="*/ 221649 h 284867"/>
              <a:gd name="connsiteX11" fmla="*/ 161519 w 252100"/>
              <a:gd name="connsiteY11" fmla="*/ 208295 h 284867"/>
              <a:gd name="connsiteX12" fmla="*/ 172518 w 252100"/>
              <a:gd name="connsiteY12" fmla="*/ 164568 h 284867"/>
              <a:gd name="connsiteX13" fmla="*/ 172518 w 252100"/>
              <a:gd name="connsiteY13" fmla="*/ 39 h 284867"/>
              <a:gd name="connsiteX14" fmla="*/ 252100 w 252100"/>
              <a:gd name="connsiteY14" fmla="*/ 39 h 284867"/>
              <a:gd name="connsiteX15" fmla="*/ 252062 w 252100"/>
              <a:gd name="connsiteY15" fmla="*/ 39 h 2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100" h="284867">
                <a:moveTo>
                  <a:pt x="252062" y="0"/>
                </a:moveTo>
                <a:lnTo>
                  <a:pt x="252062" y="169160"/>
                </a:lnTo>
                <a:cubicBezTo>
                  <a:pt x="252062" y="205941"/>
                  <a:pt x="241139" y="234424"/>
                  <a:pt x="219333" y="254609"/>
                </a:cubicBezTo>
                <a:cubicBezTo>
                  <a:pt x="197489" y="274794"/>
                  <a:pt x="166034" y="284867"/>
                  <a:pt x="124931" y="284867"/>
                </a:cubicBezTo>
                <a:cubicBezTo>
                  <a:pt x="83828" y="284867"/>
                  <a:pt x="53917" y="275064"/>
                  <a:pt x="32342" y="255458"/>
                </a:cubicBezTo>
                <a:cubicBezTo>
                  <a:pt x="10768" y="235852"/>
                  <a:pt x="0" y="207678"/>
                  <a:pt x="0" y="170897"/>
                </a:cubicBezTo>
                <a:lnTo>
                  <a:pt x="0" y="0"/>
                </a:lnTo>
                <a:lnTo>
                  <a:pt x="80007" y="0"/>
                </a:lnTo>
                <a:lnTo>
                  <a:pt x="80007" y="164915"/>
                </a:lnTo>
                <a:cubicBezTo>
                  <a:pt x="80007" y="184791"/>
                  <a:pt x="83905" y="199187"/>
                  <a:pt x="91701" y="208180"/>
                </a:cubicBezTo>
                <a:cubicBezTo>
                  <a:pt x="99497" y="217134"/>
                  <a:pt x="110960" y="221649"/>
                  <a:pt x="126166" y="221649"/>
                </a:cubicBezTo>
                <a:cubicBezTo>
                  <a:pt x="142414" y="221649"/>
                  <a:pt x="154186" y="217211"/>
                  <a:pt x="161519" y="208295"/>
                </a:cubicBezTo>
                <a:cubicBezTo>
                  <a:pt x="168852" y="199380"/>
                  <a:pt x="172518" y="184830"/>
                  <a:pt x="172518" y="164568"/>
                </a:cubicBezTo>
                <a:lnTo>
                  <a:pt x="172518" y="39"/>
                </a:lnTo>
                <a:lnTo>
                  <a:pt x="252100" y="39"/>
                </a:lnTo>
                <a:lnTo>
                  <a:pt x="252062" y="39"/>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3D9A018-ADF6-B519-FC7E-22165E20568C}"/>
              </a:ext>
            </a:extLst>
          </p:cNvPr>
          <p:cNvSpPr/>
          <p:nvPr/>
        </p:nvSpPr>
        <p:spPr>
          <a:xfrm>
            <a:off x="15842264" y="1239935"/>
            <a:ext cx="252447" cy="281007"/>
          </a:xfrm>
          <a:custGeom>
            <a:avLst/>
            <a:gdLst>
              <a:gd name="connsiteX0" fmla="*/ 79582 w 252447"/>
              <a:gd name="connsiteY0" fmla="*/ 178732 h 281007"/>
              <a:gd name="connsiteX1" fmla="*/ 79582 w 252447"/>
              <a:gd name="connsiteY1" fmla="*/ 281008 h 281007"/>
              <a:gd name="connsiteX2" fmla="*/ 0 w 252447"/>
              <a:gd name="connsiteY2" fmla="*/ 281008 h 281007"/>
              <a:gd name="connsiteX3" fmla="*/ 0 w 252447"/>
              <a:gd name="connsiteY3" fmla="*/ 0 h 281007"/>
              <a:gd name="connsiteX4" fmla="*/ 96525 w 252447"/>
              <a:gd name="connsiteY4" fmla="*/ 0 h 281007"/>
              <a:gd name="connsiteX5" fmla="*/ 216593 w 252447"/>
              <a:gd name="connsiteY5" fmla="*/ 83056 h 281007"/>
              <a:gd name="connsiteX6" fmla="*/ 166613 w 252447"/>
              <a:gd name="connsiteY6" fmla="*/ 158586 h 281007"/>
              <a:gd name="connsiteX7" fmla="*/ 252448 w 252447"/>
              <a:gd name="connsiteY7" fmla="*/ 281008 h 281007"/>
              <a:gd name="connsiteX8" fmla="*/ 162175 w 252447"/>
              <a:gd name="connsiteY8" fmla="*/ 281008 h 281007"/>
              <a:gd name="connsiteX9" fmla="*/ 99729 w 252447"/>
              <a:gd name="connsiteY9" fmla="*/ 178732 h 281007"/>
              <a:gd name="connsiteX10" fmla="*/ 79582 w 252447"/>
              <a:gd name="connsiteY10" fmla="*/ 178732 h 281007"/>
              <a:gd name="connsiteX11" fmla="*/ 79582 w 252447"/>
              <a:gd name="connsiteY11" fmla="*/ 121650 h 281007"/>
              <a:gd name="connsiteX12" fmla="*/ 94480 w 252447"/>
              <a:gd name="connsiteY12" fmla="*/ 121650 h 281007"/>
              <a:gd name="connsiteX13" fmla="*/ 136201 w 252447"/>
              <a:gd name="connsiteY13" fmla="*/ 86491 h 281007"/>
              <a:gd name="connsiteX14" fmla="*/ 95290 w 252447"/>
              <a:gd name="connsiteY14" fmla="*/ 57467 h 281007"/>
              <a:gd name="connsiteX15" fmla="*/ 79582 w 252447"/>
              <a:gd name="connsiteY15" fmla="*/ 57467 h 281007"/>
              <a:gd name="connsiteX16" fmla="*/ 79582 w 252447"/>
              <a:gd name="connsiteY16" fmla="*/ 121650 h 281007"/>
              <a:gd name="connsiteX17" fmla="*/ 79582 w 252447"/>
              <a:gd name="connsiteY17" fmla="*/ 121650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47" h="281007">
                <a:moveTo>
                  <a:pt x="79582" y="178732"/>
                </a:moveTo>
                <a:lnTo>
                  <a:pt x="79582" y="281008"/>
                </a:lnTo>
                <a:lnTo>
                  <a:pt x="0" y="281008"/>
                </a:lnTo>
                <a:lnTo>
                  <a:pt x="0" y="0"/>
                </a:lnTo>
                <a:lnTo>
                  <a:pt x="96525" y="0"/>
                </a:lnTo>
                <a:cubicBezTo>
                  <a:pt x="176571" y="0"/>
                  <a:pt x="216593" y="27672"/>
                  <a:pt x="216593" y="83056"/>
                </a:cubicBezTo>
                <a:cubicBezTo>
                  <a:pt x="216593" y="115591"/>
                  <a:pt x="199920" y="140793"/>
                  <a:pt x="166613" y="158586"/>
                </a:cubicBezTo>
                <a:lnTo>
                  <a:pt x="252448" y="281008"/>
                </a:lnTo>
                <a:lnTo>
                  <a:pt x="162175" y="281008"/>
                </a:lnTo>
                <a:lnTo>
                  <a:pt x="99729" y="178732"/>
                </a:lnTo>
                <a:lnTo>
                  <a:pt x="79582" y="178732"/>
                </a:lnTo>
                <a:close/>
                <a:moveTo>
                  <a:pt x="79582" y="121650"/>
                </a:moveTo>
                <a:lnTo>
                  <a:pt x="94480" y="121650"/>
                </a:lnTo>
                <a:cubicBezTo>
                  <a:pt x="122268" y="121650"/>
                  <a:pt x="136201" y="109918"/>
                  <a:pt x="136201" y="86491"/>
                </a:cubicBezTo>
                <a:cubicBezTo>
                  <a:pt x="136201" y="67155"/>
                  <a:pt x="122577" y="57467"/>
                  <a:pt x="95290" y="57467"/>
                </a:cubicBezTo>
                <a:lnTo>
                  <a:pt x="79582" y="57467"/>
                </a:lnTo>
                <a:lnTo>
                  <a:pt x="79582" y="121650"/>
                </a:lnTo>
                <a:lnTo>
                  <a:pt x="79582" y="121650"/>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1DFD549-6067-6161-98F8-7BB7A8D10B45}"/>
              </a:ext>
            </a:extLst>
          </p:cNvPr>
          <p:cNvSpPr/>
          <p:nvPr/>
        </p:nvSpPr>
        <p:spPr>
          <a:xfrm>
            <a:off x="16110612" y="1235458"/>
            <a:ext cx="286526" cy="289305"/>
          </a:xfrm>
          <a:custGeom>
            <a:avLst/>
            <a:gdLst>
              <a:gd name="connsiteX0" fmla="*/ 286527 w 286526"/>
              <a:gd name="connsiteY0" fmla="*/ 144576 h 289305"/>
              <a:gd name="connsiteX1" fmla="*/ 250055 w 286526"/>
              <a:gd name="connsiteY1" fmla="*/ 252409 h 289305"/>
              <a:gd name="connsiteX2" fmla="*/ 143263 w 286526"/>
              <a:gd name="connsiteY2" fmla="*/ 289306 h 289305"/>
              <a:gd name="connsiteX3" fmla="*/ 36974 w 286526"/>
              <a:gd name="connsiteY3" fmla="*/ 252216 h 289305"/>
              <a:gd name="connsiteX4" fmla="*/ 0 w 286526"/>
              <a:gd name="connsiteY4" fmla="*/ 144190 h 289305"/>
              <a:gd name="connsiteX5" fmla="*/ 36781 w 286526"/>
              <a:gd name="connsiteY5" fmla="*/ 37012 h 289305"/>
              <a:gd name="connsiteX6" fmla="*/ 143649 w 286526"/>
              <a:gd name="connsiteY6" fmla="*/ 0 h 289305"/>
              <a:gd name="connsiteX7" fmla="*/ 250248 w 286526"/>
              <a:gd name="connsiteY7" fmla="*/ 36704 h 289305"/>
              <a:gd name="connsiteX8" fmla="*/ 286527 w 286526"/>
              <a:gd name="connsiteY8" fmla="*/ 144537 h 289305"/>
              <a:gd name="connsiteX9" fmla="*/ 286527 w 286526"/>
              <a:gd name="connsiteY9" fmla="*/ 144537 h 289305"/>
              <a:gd name="connsiteX10" fmla="*/ 83828 w 286526"/>
              <a:gd name="connsiteY10" fmla="*/ 144576 h 289305"/>
              <a:gd name="connsiteX11" fmla="*/ 143263 w 286526"/>
              <a:gd name="connsiteY11" fmla="*/ 226088 h 289305"/>
              <a:gd name="connsiteX12" fmla="*/ 188072 w 286526"/>
              <a:gd name="connsiteY12" fmla="*/ 206289 h 289305"/>
              <a:gd name="connsiteX13" fmla="*/ 202661 w 286526"/>
              <a:gd name="connsiteY13" fmla="*/ 144576 h 289305"/>
              <a:gd name="connsiteX14" fmla="*/ 187840 w 286526"/>
              <a:gd name="connsiteY14" fmla="*/ 82400 h 289305"/>
              <a:gd name="connsiteX15" fmla="*/ 143611 w 286526"/>
              <a:gd name="connsiteY15" fmla="*/ 62330 h 289305"/>
              <a:gd name="connsiteX16" fmla="*/ 83789 w 286526"/>
              <a:gd name="connsiteY16" fmla="*/ 144614 h 289305"/>
              <a:gd name="connsiteX17" fmla="*/ 83789 w 286526"/>
              <a:gd name="connsiteY17" fmla="*/ 144614 h 2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526" h="289305">
                <a:moveTo>
                  <a:pt x="286527" y="144576"/>
                </a:moveTo>
                <a:cubicBezTo>
                  <a:pt x="286527" y="191854"/>
                  <a:pt x="274369" y="227786"/>
                  <a:pt x="250055" y="252409"/>
                </a:cubicBezTo>
                <a:cubicBezTo>
                  <a:pt x="225740" y="277033"/>
                  <a:pt x="190156" y="289306"/>
                  <a:pt x="143263" y="289306"/>
                </a:cubicBezTo>
                <a:cubicBezTo>
                  <a:pt x="96371" y="289306"/>
                  <a:pt x="61636" y="276955"/>
                  <a:pt x="36974" y="252216"/>
                </a:cubicBezTo>
                <a:cubicBezTo>
                  <a:pt x="12312" y="227477"/>
                  <a:pt x="0" y="191468"/>
                  <a:pt x="0" y="144190"/>
                </a:cubicBezTo>
                <a:cubicBezTo>
                  <a:pt x="0" y="96911"/>
                  <a:pt x="12273" y="61713"/>
                  <a:pt x="36781" y="37012"/>
                </a:cubicBezTo>
                <a:cubicBezTo>
                  <a:pt x="61288" y="12350"/>
                  <a:pt x="96911" y="0"/>
                  <a:pt x="143649" y="0"/>
                </a:cubicBezTo>
                <a:cubicBezTo>
                  <a:pt x="190387" y="0"/>
                  <a:pt x="226049" y="12235"/>
                  <a:pt x="250248" y="36704"/>
                </a:cubicBezTo>
                <a:cubicBezTo>
                  <a:pt x="274408" y="61173"/>
                  <a:pt x="286527" y="97143"/>
                  <a:pt x="286527" y="144537"/>
                </a:cubicBezTo>
                <a:lnTo>
                  <a:pt x="286527" y="144537"/>
                </a:lnTo>
                <a:close/>
                <a:moveTo>
                  <a:pt x="83828" y="144576"/>
                </a:moveTo>
                <a:cubicBezTo>
                  <a:pt x="83828" y="198917"/>
                  <a:pt x="103627" y="226088"/>
                  <a:pt x="143263" y="226088"/>
                </a:cubicBezTo>
                <a:cubicBezTo>
                  <a:pt x="163410" y="226088"/>
                  <a:pt x="178346" y="219488"/>
                  <a:pt x="188072" y="206289"/>
                </a:cubicBezTo>
                <a:cubicBezTo>
                  <a:pt x="197798" y="193089"/>
                  <a:pt x="202661" y="172518"/>
                  <a:pt x="202661" y="144576"/>
                </a:cubicBezTo>
                <a:cubicBezTo>
                  <a:pt x="202661" y="116633"/>
                  <a:pt x="197720" y="95792"/>
                  <a:pt x="187840" y="82400"/>
                </a:cubicBezTo>
                <a:cubicBezTo>
                  <a:pt x="177960" y="69007"/>
                  <a:pt x="163217" y="62330"/>
                  <a:pt x="143611" y="62330"/>
                </a:cubicBezTo>
                <a:cubicBezTo>
                  <a:pt x="103704" y="62330"/>
                  <a:pt x="83789" y="89771"/>
                  <a:pt x="83789" y="144614"/>
                </a:cubicBezTo>
                <a:lnTo>
                  <a:pt x="83789" y="144614"/>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D2D807D-EDC2-E77E-0F43-A20758777E6B}"/>
              </a:ext>
            </a:extLst>
          </p:cNvPr>
          <p:cNvSpPr/>
          <p:nvPr/>
        </p:nvSpPr>
        <p:spPr>
          <a:xfrm>
            <a:off x="16450361" y="1239896"/>
            <a:ext cx="213814" cy="281007"/>
          </a:xfrm>
          <a:custGeom>
            <a:avLst/>
            <a:gdLst>
              <a:gd name="connsiteX0" fmla="*/ 213737 w 213814"/>
              <a:gd name="connsiteY0" fmla="*/ 89385 h 281007"/>
              <a:gd name="connsiteX1" fmla="*/ 184637 w 213814"/>
              <a:gd name="connsiteY1" fmla="*/ 162136 h 281007"/>
              <a:gd name="connsiteX2" fmla="*/ 101929 w 213814"/>
              <a:gd name="connsiteY2" fmla="*/ 187802 h 281007"/>
              <a:gd name="connsiteX3" fmla="*/ 79582 w 213814"/>
              <a:gd name="connsiteY3" fmla="*/ 187802 h 281007"/>
              <a:gd name="connsiteX4" fmla="*/ 79582 w 213814"/>
              <a:gd name="connsiteY4" fmla="*/ 281008 h 281007"/>
              <a:gd name="connsiteX5" fmla="*/ 0 w 213814"/>
              <a:gd name="connsiteY5" fmla="*/ 281008 h 281007"/>
              <a:gd name="connsiteX6" fmla="*/ 0 w 213814"/>
              <a:gd name="connsiteY6" fmla="*/ 0 h 281007"/>
              <a:gd name="connsiteX7" fmla="*/ 101967 w 213814"/>
              <a:gd name="connsiteY7" fmla="*/ 0 h 281007"/>
              <a:gd name="connsiteX8" fmla="*/ 185795 w 213814"/>
              <a:gd name="connsiteY8" fmla="*/ 23273 h 281007"/>
              <a:gd name="connsiteX9" fmla="*/ 213814 w 213814"/>
              <a:gd name="connsiteY9" fmla="*/ 89385 h 281007"/>
              <a:gd name="connsiteX10" fmla="*/ 213737 w 213814"/>
              <a:gd name="connsiteY10" fmla="*/ 89385 h 281007"/>
              <a:gd name="connsiteX11" fmla="*/ 79544 w 213814"/>
              <a:gd name="connsiteY11" fmla="*/ 125896 h 281007"/>
              <a:gd name="connsiteX12" fmla="*/ 94055 w 213814"/>
              <a:gd name="connsiteY12" fmla="*/ 125896 h 281007"/>
              <a:gd name="connsiteX13" fmla="*/ 122577 w 213814"/>
              <a:gd name="connsiteY13" fmla="*/ 116286 h 281007"/>
              <a:gd name="connsiteX14" fmla="*/ 133152 w 213814"/>
              <a:gd name="connsiteY14" fmla="*/ 89771 h 281007"/>
              <a:gd name="connsiteX15" fmla="*/ 100115 w 213814"/>
              <a:gd name="connsiteY15" fmla="*/ 61327 h 281007"/>
              <a:gd name="connsiteX16" fmla="*/ 79544 w 213814"/>
              <a:gd name="connsiteY16" fmla="*/ 61327 h 281007"/>
              <a:gd name="connsiteX17" fmla="*/ 79544 w 213814"/>
              <a:gd name="connsiteY17" fmla="*/ 125896 h 281007"/>
              <a:gd name="connsiteX18" fmla="*/ 79544 w 213814"/>
              <a:gd name="connsiteY18" fmla="*/ 125896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814" h="281007">
                <a:moveTo>
                  <a:pt x="213737" y="89385"/>
                </a:moveTo>
                <a:cubicBezTo>
                  <a:pt x="213737" y="120763"/>
                  <a:pt x="204011" y="145039"/>
                  <a:pt x="184637" y="162136"/>
                </a:cubicBezTo>
                <a:cubicBezTo>
                  <a:pt x="165262" y="179234"/>
                  <a:pt x="137667" y="187802"/>
                  <a:pt x="101929" y="187802"/>
                </a:cubicBezTo>
                <a:lnTo>
                  <a:pt x="79582" y="187802"/>
                </a:lnTo>
                <a:lnTo>
                  <a:pt x="79582" y="281008"/>
                </a:lnTo>
                <a:lnTo>
                  <a:pt x="0" y="281008"/>
                </a:lnTo>
                <a:lnTo>
                  <a:pt x="0" y="0"/>
                </a:lnTo>
                <a:lnTo>
                  <a:pt x="101967" y="0"/>
                </a:lnTo>
                <a:cubicBezTo>
                  <a:pt x="139172" y="0"/>
                  <a:pt x="167115" y="7758"/>
                  <a:pt x="185795" y="23273"/>
                </a:cubicBezTo>
                <a:cubicBezTo>
                  <a:pt x="204474" y="38788"/>
                  <a:pt x="213814" y="60825"/>
                  <a:pt x="213814" y="89385"/>
                </a:cubicBezTo>
                <a:lnTo>
                  <a:pt x="213737" y="89385"/>
                </a:lnTo>
                <a:close/>
                <a:moveTo>
                  <a:pt x="79544" y="125896"/>
                </a:moveTo>
                <a:lnTo>
                  <a:pt x="94055" y="125896"/>
                </a:lnTo>
                <a:cubicBezTo>
                  <a:pt x="106020" y="125896"/>
                  <a:pt x="115514" y="122692"/>
                  <a:pt x="122577" y="116286"/>
                </a:cubicBezTo>
                <a:cubicBezTo>
                  <a:pt x="129639" y="109879"/>
                  <a:pt x="133152" y="101041"/>
                  <a:pt x="133152" y="89771"/>
                </a:cubicBezTo>
                <a:cubicBezTo>
                  <a:pt x="133152" y="70821"/>
                  <a:pt x="122152" y="61327"/>
                  <a:pt x="100115" y="61327"/>
                </a:cubicBezTo>
                <a:lnTo>
                  <a:pt x="79544" y="61327"/>
                </a:lnTo>
                <a:lnTo>
                  <a:pt x="79544" y="125896"/>
                </a:lnTo>
                <a:lnTo>
                  <a:pt x="79544" y="125896"/>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0180F99-1A8D-8915-7194-CDF80D3C2FCE}"/>
              </a:ext>
            </a:extLst>
          </p:cNvPr>
          <p:cNvSpPr/>
          <p:nvPr/>
        </p:nvSpPr>
        <p:spPr>
          <a:xfrm>
            <a:off x="16711068" y="1239935"/>
            <a:ext cx="174872" cy="281046"/>
          </a:xfrm>
          <a:custGeom>
            <a:avLst/>
            <a:gdLst>
              <a:gd name="connsiteX0" fmla="*/ 174872 w 174872"/>
              <a:gd name="connsiteY0" fmla="*/ 281008 h 281046"/>
              <a:gd name="connsiteX1" fmla="*/ 0 w 174872"/>
              <a:gd name="connsiteY1" fmla="*/ 281008 h 281046"/>
              <a:gd name="connsiteX2" fmla="*/ 0 w 174872"/>
              <a:gd name="connsiteY2" fmla="*/ 0 h 281046"/>
              <a:gd name="connsiteX3" fmla="*/ 174872 w 174872"/>
              <a:gd name="connsiteY3" fmla="*/ 0 h 281046"/>
              <a:gd name="connsiteX4" fmla="*/ 174872 w 174872"/>
              <a:gd name="connsiteY4" fmla="*/ 60941 h 281046"/>
              <a:gd name="connsiteX5" fmla="*/ 79582 w 174872"/>
              <a:gd name="connsiteY5" fmla="*/ 60941 h 281046"/>
              <a:gd name="connsiteX6" fmla="*/ 79582 w 174872"/>
              <a:gd name="connsiteY6" fmla="*/ 105132 h 281046"/>
              <a:gd name="connsiteX7" fmla="*/ 167848 w 174872"/>
              <a:gd name="connsiteY7" fmla="*/ 105132 h 281046"/>
              <a:gd name="connsiteX8" fmla="*/ 167848 w 174872"/>
              <a:gd name="connsiteY8" fmla="*/ 166073 h 281046"/>
              <a:gd name="connsiteX9" fmla="*/ 79582 w 174872"/>
              <a:gd name="connsiteY9" fmla="*/ 166073 h 281046"/>
              <a:gd name="connsiteX10" fmla="*/ 79582 w 174872"/>
              <a:gd name="connsiteY10" fmla="*/ 219141 h 281046"/>
              <a:gd name="connsiteX11" fmla="*/ 174872 w 174872"/>
              <a:gd name="connsiteY11" fmla="*/ 219141 h 281046"/>
              <a:gd name="connsiteX12" fmla="*/ 174872 w 174872"/>
              <a:gd name="connsiteY12" fmla="*/ 281046 h 281046"/>
              <a:gd name="connsiteX13" fmla="*/ 174872 w 174872"/>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72" h="281046">
                <a:moveTo>
                  <a:pt x="174872"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4DBF581A-B8BD-D3B8-2A01-702BC9413A79}"/>
              </a:ext>
            </a:extLst>
          </p:cNvPr>
          <p:cNvSpPr/>
          <p:nvPr/>
        </p:nvSpPr>
        <p:spPr>
          <a:xfrm>
            <a:off x="16916585" y="1238777"/>
            <a:ext cx="299571" cy="282165"/>
          </a:xfrm>
          <a:custGeom>
            <a:avLst/>
            <a:gdLst>
              <a:gd name="connsiteX0" fmla="*/ 212579 w 299571"/>
              <a:gd name="connsiteY0" fmla="*/ 282166 h 282165"/>
              <a:gd name="connsiteX1" fmla="*/ 198068 w 299571"/>
              <a:gd name="connsiteY1" fmla="*/ 229484 h 282165"/>
              <a:gd name="connsiteX2" fmla="*/ 102353 w 299571"/>
              <a:gd name="connsiteY2" fmla="*/ 229484 h 282165"/>
              <a:gd name="connsiteX3" fmla="*/ 87456 w 299571"/>
              <a:gd name="connsiteY3" fmla="*/ 282166 h 282165"/>
              <a:gd name="connsiteX4" fmla="*/ 0 w 299571"/>
              <a:gd name="connsiteY4" fmla="*/ 282166 h 282165"/>
              <a:gd name="connsiteX5" fmla="*/ 96101 w 299571"/>
              <a:gd name="connsiteY5" fmla="*/ 0 h 282165"/>
              <a:gd name="connsiteX6" fmla="*/ 202275 w 299571"/>
              <a:gd name="connsiteY6" fmla="*/ 0 h 282165"/>
              <a:gd name="connsiteX7" fmla="*/ 299572 w 299571"/>
              <a:gd name="connsiteY7" fmla="*/ 282166 h 282165"/>
              <a:gd name="connsiteX8" fmla="*/ 212541 w 299571"/>
              <a:gd name="connsiteY8" fmla="*/ 282166 h 282165"/>
              <a:gd name="connsiteX9" fmla="*/ 212541 w 299571"/>
              <a:gd name="connsiteY9" fmla="*/ 282166 h 282165"/>
              <a:gd name="connsiteX10" fmla="*/ 181549 w 299571"/>
              <a:gd name="connsiteY10" fmla="*/ 167231 h 282165"/>
              <a:gd name="connsiteX11" fmla="*/ 168852 w 299571"/>
              <a:gd name="connsiteY11" fmla="*/ 121110 h 282165"/>
              <a:gd name="connsiteX12" fmla="*/ 158084 w 299571"/>
              <a:gd name="connsiteY12" fmla="*/ 81319 h 282165"/>
              <a:gd name="connsiteX13" fmla="*/ 149709 w 299571"/>
              <a:gd name="connsiteY13" fmla="*/ 46352 h 282165"/>
              <a:gd name="connsiteX14" fmla="*/ 142569 w 299571"/>
              <a:gd name="connsiteY14" fmla="*/ 78656 h 282165"/>
              <a:gd name="connsiteX15" fmla="*/ 118910 w 299571"/>
              <a:gd name="connsiteY15" fmla="*/ 167269 h 282165"/>
              <a:gd name="connsiteX16" fmla="*/ 181588 w 299571"/>
              <a:gd name="connsiteY16" fmla="*/ 167269 h 282165"/>
              <a:gd name="connsiteX17" fmla="*/ 181588 w 299571"/>
              <a:gd name="connsiteY17" fmla="*/ 167269 h 2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571" h="282165">
                <a:moveTo>
                  <a:pt x="212579" y="282166"/>
                </a:moveTo>
                <a:lnTo>
                  <a:pt x="198068" y="229484"/>
                </a:lnTo>
                <a:lnTo>
                  <a:pt x="102353" y="229484"/>
                </a:lnTo>
                <a:lnTo>
                  <a:pt x="87456" y="282166"/>
                </a:lnTo>
                <a:lnTo>
                  <a:pt x="0" y="282166"/>
                </a:lnTo>
                <a:lnTo>
                  <a:pt x="96101" y="0"/>
                </a:lnTo>
                <a:lnTo>
                  <a:pt x="202275" y="0"/>
                </a:lnTo>
                <a:lnTo>
                  <a:pt x="299572" y="282166"/>
                </a:lnTo>
                <a:lnTo>
                  <a:pt x="212541" y="282166"/>
                </a:lnTo>
                <a:lnTo>
                  <a:pt x="212541" y="282166"/>
                </a:lnTo>
                <a:close/>
                <a:moveTo>
                  <a:pt x="181549" y="167231"/>
                </a:moveTo>
                <a:lnTo>
                  <a:pt x="168852" y="121110"/>
                </a:lnTo>
                <a:cubicBezTo>
                  <a:pt x="165880" y="110844"/>
                  <a:pt x="162291" y="97606"/>
                  <a:pt x="158084" y="81319"/>
                </a:cubicBezTo>
                <a:cubicBezTo>
                  <a:pt x="153838" y="65032"/>
                  <a:pt x="151060" y="53376"/>
                  <a:pt x="149709" y="46352"/>
                </a:cubicBezTo>
                <a:cubicBezTo>
                  <a:pt x="148512" y="52875"/>
                  <a:pt x="146119" y="63643"/>
                  <a:pt x="142569" y="78656"/>
                </a:cubicBezTo>
                <a:cubicBezTo>
                  <a:pt x="139018" y="93631"/>
                  <a:pt x="131106" y="123194"/>
                  <a:pt x="118910" y="167269"/>
                </a:cubicBezTo>
                <a:lnTo>
                  <a:pt x="181588" y="167269"/>
                </a:lnTo>
                <a:lnTo>
                  <a:pt x="181588" y="167269"/>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C8F51B3-A929-1F14-DC38-05F5BC61E3B8}"/>
              </a:ext>
            </a:extLst>
          </p:cNvPr>
          <p:cNvSpPr/>
          <p:nvPr/>
        </p:nvSpPr>
        <p:spPr>
          <a:xfrm>
            <a:off x="17248036" y="1239935"/>
            <a:ext cx="280467" cy="281007"/>
          </a:xfrm>
          <a:custGeom>
            <a:avLst/>
            <a:gdLst>
              <a:gd name="connsiteX0" fmla="*/ 280467 w 280467"/>
              <a:gd name="connsiteY0" fmla="*/ 281008 h 281007"/>
              <a:gd name="connsiteX1" fmla="*/ 176107 w 280467"/>
              <a:gd name="connsiteY1" fmla="*/ 281008 h 281007"/>
              <a:gd name="connsiteX2" fmla="*/ 68506 w 280467"/>
              <a:gd name="connsiteY2" fmla="*/ 83017 h 281007"/>
              <a:gd name="connsiteX3" fmla="*/ 66691 w 280467"/>
              <a:gd name="connsiteY3" fmla="*/ 83017 h 281007"/>
              <a:gd name="connsiteX4" fmla="*/ 70513 w 280467"/>
              <a:gd name="connsiteY4" fmla="*/ 154340 h 281007"/>
              <a:gd name="connsiteX5" fmla="*/ 70513 w 280467"/>
              <a:gd name="connsiteY5" fmla="*/ 281008 h 281007"/>
              <a:gd name="connsiteX6" fmla="*/ 0 w 280467"/>
              <a:gd name="connsiteY6" fmla="*/ 281008 h 281007"/>
              <a:gd name="connsiteX7" fmla="*/ 0 w 280467"/>
              <a:gd name="connsiteY7" fmla="*/ 0 h 281007"/>
              <a:gd name="connsiteX8" fmla="*/ 103974 w 280467"/>
              <a:gd name="connsiteY8" fmla="*/ 0 h 281007"/>
              <a:gd name="connsiteX9" fmla="*/ 211151 w 280467"/>
              <a:gd name="connsiteY9" fmla="*/ 195289 h 281007"/>
              <a:gd name="connsiteX10" fmla="*/ 212348 w 280467"/>
              <a:gd name="connsiteY10" fmla="*/ 195289 h 281007"/>
              <a:gd name="connsiteX11" fmla="*/ 209530 w 280467"/>
              <a:gd name="connsiteY11" fmla="*/ 127054 h 281007"/>
              <a:gd name="connsiteX12" fmla="*/ 209530 w 280467"/>
              <a:gd name="connsiteY12" fmla="*/ 0 h 281007"/>
              <a:gd name="connsiteX13" fmla="*/ 280467 w 280467"/>
              <a:gd name="connsiteY13" fmla="*/ 0 h 281007"/>
              <a:gd name="connsiteX14" fmla="*/ 280467 w 280467"/>
              <a:gd name="connsiteY14" fmla="*/ 281008 h 281007"/>
              <a:gd name="connsiteX15" fmla="*/ 280467 w 280467"/>
              <a:gd name="connsiteY15" fmla="*/ 281008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467" h="281007">
                <a:moveTo>
                  <a:pt x="280467" y="281008"/>
                </a:moveTo>
                <a:lnTo>
                  <a:pt x="176107" y="281008"/>
                </a:lnTo>
                <a:lnTo>
                  <a:pt x="68506" y="83017"/>
                </a:lnTo>
                <a:lnTo>
                  <a:pt x="66691" y="83017"/>
                </a:lnTo>
                <a:cubicBezTo>
                  <a:pt x="69239" y="114163"/>
                  <a:pt x="70513" y="137937"/>
                  <a:pt x="70513" y="154340"/>
                </a:cubicBezTo>
                <a:lnTo>
                  <a:pt x="70513" y="281008"/>
                </a:lnTo>
                <a:lnTo>
                  <a:pt x="0" y="281008"/>
                </a:lnTo>
                <a:lnTo>
                  <a:pt x="0" y="0"/>
                </a:lnTo>
                <a:lnTo>
                  <a:pt x="103974" y="0"/>
                </a:lnTo>
                <a:lnTo>
                  <a:pt x="211151" y="195289"/>
                </a:lnTo>
                <a:lnTo>
                  <a:pt x="212348" y="195289"/>
                </a:lnTo>
                <a:cubicBezTo>
                  <a:pt x="210457" y="166961"/>
                  <a:pt x="209530" y="144228"/>
                  <a:pt x="209530" y="127054"/>
                </a:cubicBezTo>
                <a:lnTo>
                  <a:pt x="209530" y="0"/>
                </a:lnTo>
                <a:lnTo>
                  <a:pt x="280467" y="0"/>
                </a:lnTo>
                <a:lnTo>
                  <a:pt x="280467" y="281008"/>
                </a:lnTo>
                <a:lnTo>
                  <a:pt x="280467" y="281008"/>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1CB885F-EFC2-D305-4C57-8E3BF4075DD1}"/>
              </a:ext>
            </a:extLst>
          </p:cNvPr>
          <p:cNvSpPr/>
          <p:nvPr/>
        </p:nvSpPr>
        <p:spPr>
          <a:xfrm>
            <a:off x="15659171" y="1642825"/>
            <a:ext cx="1937451" cy="442989"/>
          </a:xfrm>
          <a:custGeom>
            <a:avLst/>
            <a:gdLst>
              <a:gd name="connsiteX0" fmla="*/ 0 w 1937451"/>
              <a:gd name="connsiteY0" fmla="*/ 0 h 442989"/>
              <a:gd name="connsiteX1" fmla="*/ 1937452 w 1937451"/>
              <a:gd name="connsiteY1" fmla="*/ 0 h 442989"/>
              <a:gd name="connsiteX2" fmla="*/ 1937452 w 1937451"/>
              <a:gd name="connsiteY2" fmla="*/ 442990 h 442989"/>
              <a:gd name="connsiteX3" fmla="*/ 0 w 1937451"/>
              <a:gd name="connsiteY3" fmla="*/ 442990 h 442989"/>
            </a:gdLst>
            <a:ahLst/>
            <a:cxnLst>
              <a:cxn ang="0">
                <a:pos x="connsiteX0" y="connsiteY0"/>
              </a:cxn>
              <a:cxn ang="0">
                <a:pos x="connsiteX1" y="connsiteY1"/>
              </a:cxn>
              <a:cxn ang="0">
                <a:pos x="connsiteX2" y="connsiteY2"/>
              </a:cxn>
              <a:cxn ang="0">
                <a:pos x="connsiteX3" y="connsiteY3"/>
              </a:cxn>
            </a:cxnLst>
            <a:rect l="l" t="t" r="r" b="b"/>
            <a:pathLst>
              <a:path w="1937451" h="442989">
                <a:moveTo>
                  <a:pt x="0" y="0"/>
                </a:moveTo>
                <a:lnTo>
                  <a:pt x="1937452" y="0"/>
                </a:lnTo>
                <a:lnTo>
                  <a:pt x="1937452" y="442990"/>
                </a:lnTo>
                <a:lnTo>
                  <a:pt x="0" y="442990"/>
                </a:lnTo>
                <a:close/>
              </a:path>
            </a:pathLst>
          </a:custGeom>
          <a:solidFill>
            <a:srgbClr val="2A255A"/>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435268F-2309-BAC7-0E0A-EFF0514D44EE}"/>
              </a:ext>
            </a:extLst>
          </p:cNvPr>
          <p:cNvSpPr/>
          <p:nvPr/>
        </p:nvSpPr>
        <p:spPr>
          <a:xfrm>
            <a:off x="15733851" y="1718663"/>
            <a:ext cx="238399" cy="291428"/>
          </a:xfrm>
          <a:custGeom>
            <a:avLst/>
            <a:gdLst>
              <a:gd name="connsiteX0" fmla="*/ 144653 w 238399"/>
              <a:gd name="connsiteY0" fmla="*/ 62832 h 291428"/>
              <a:gd name="connsiteX1" fmla="*/ 99536 w 238399"/>
              <a:gd name="connsiteY1" fmla="*/ 85217 h 291428"/>
              <a:gd name="connsiteX2" fmla="*/ 83326 w 238399"/>
              <a:gd name="connsiteY2" fmla="*/ 146969 h 291428"/>
              <a:gd name="connsiteX3" fmla="*/ 149168 w 238399"/>
              <a:gd name="connsiteY3" fmla="*/ 228789 h 291428"/>
              <a:gd name="connsiteX4" fmla="*/ 187724 w 238399"/>
              <a:gd name="connsiteY4" fmla="*/ 223540 h 291428"/>
              <a:gd name="connsiteX5" fmla="*/ 225277 w 238399"/>
              <a:gd name="connsiteY5" fmla="*/ 210959 h 291428"/>
              <a:gd name="connsiteX6" fmla="*/ 225277 w 238399"/>
              <a:gd name="connsiteY6" fmla="*/ 275720 h 291428"/>
              <a:gd name="connsiteX7" fmla="*/ 140330 w 238399"/>
              <a:gd name="connsiteY7" fmla="*/ 291428 h 291428"/>
              <a:gd name="connsiteX8" fmla="*/ 36202 w 238399"/>
              <a:gd name="connsiteY8" fmla="*/ 254185 h 291428"/>
              <a:gd name="connsiteX9" fmla="*/ 0 w 238399"/>
              <a:gd name="connsiteY9" fmla="*/ 146583 h 291428"/>
              <a:gd name="connsiteX10" fmla="*/ 17522 w 238399"/>
              <a:gd name="connsiteY10" fmla="*/ 69239 h 291428"/>
              <a:gd name="connsiteX11" fmla="*/ 68004 w 238399"/>
              <a:gd name="connsiteY11" fmla="*/ 17947 h 291428"/>
              <a:gd name="connsiteX12" fmla="*/ 145463 w 238399"/>
              <a:gd name="connsiteY12" fmla="*/ 0 h 291428"/>
              <a:gd name="connsiteX13" fmla="*/ 238399 w 238399"/>
              <a:gd name="connsiteY13" fmla="*/ 19954 h 291428"/>
              <a:gd name="connsiteX14" fmla="*/ 213583 w 238399"/>
              <a:gd name="connsiteY14" fmla="*/ 80238 h 291428"/>
              <a:gd name="connsiteX15" fmla="*/ 180353 w 238399"/>
              <a:gd name="connsiteY15" fmla="*/ 67850 h 291428"/>
              <a:gd name="connsiteX16" fmla="*/ 144653 w 238399"/>
              <a:gd name="connsiteY16" fmla="*/ 62794 h 291428"/>
              <a:gd name="connsiteX17" fmla="*/ 144653 w 238399"/>
              <a:gd name="connsiteY17" fmla="*/ 62794 h 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399" h="291428">
                <a:moveTo>
                  <a:pt x="144653" y="62832"/>
                </a:moveTo>
                <a:cubicBezTo>
                  <a:pt x="125355" y="62832"/>
                  <a:pt x="110304" y="70281"/>
                  <a:pt x="99536" y="85217"/>
                </a:cubicBezTo>
                <a:cubicBezTo>
                  <a:pt x="88729" y="100153"/>
                  <a:pt x="83326" y="120724"/>
                  <a:pt x="83326" y="146969"/>
                </a:cubicBezTo>
                <a:cubicBezTo>
                  <a:pt x="83326" y="201503"/>
                  <a:pt x="105286" y="228789"/>
                  <a:pt x="149168" y="228789"/>
                </a:cubicBezTo>
                <a:cubicBezTo>
                  <a:pt x="162445" y="228789"/>
                  <a:pt x="175297" y="227053"/>
                  <a:pt x="187724" y="223540"/>
                </a:cubicBezTo>
                <a:cubicBezTo>
                  <a:pt x="200152" y="220067"/>
                  <a:pt x="212695" y="215860"/>
                  <a:pt x="225277" y="210959"/>
                </a:cubicBezTo>
                <a:lnTo>
                  <a:pt x="225277" y="275720"/>
                </a:lnTo>
                <a:cubicBezTo>
                  <a:pt x="200268" y="286180"/>
                  <a:pt x="171939" y="291428"/>
                  <a:pt x="140330" y="291428"/>
                </a:cubicBezTo>
                <a:cubicBezTo>
                  <a:pt x="95059" y="291428"/>
                  <a:pt x="60362" y="279001"/>
                  <a:pt x="36202" y="254185"/>
                </a:cubicBezTo>
                <a:cubicBezTo>
                  <a:pt x="12080" y="229368"/>
                  <a:pt x="0" y="193514"/>
                  <a:pt x="0" y="146583"/>
                </a:cubicBezTo>
                <a:cubicBezTo>
                  <a:pt x="0" y="117251"/>
                  <a:pt x="5828" y="91469"/>
                  <a:pt x="17522" y="69239"/>
                </a:cubicBezTo>
                <a:cubicBezTo>
                  <a:pt x="29216" y="47008"/>
                  <a:pt x="46043" y="29911"/>
                  <a:pt x="68004" y="17947"/>
                </a:cubicBezTo>
                <a:cubicBezTo>
                  <a:pt x="89964" y="5982"/>
                  <a:pt x="115784" y="0"/>
                  <a:pt x="145463" y="0"/>
                </a:cubicBezTo>
                <a:cubicBezTo>
                  <a:pt x="177883" y="0"/>
                  <a:pt x="208874" y="6677"/>
                  <a:pt x="238399" y="19954"/>
                </a:cubicBezTo>
                <a:lnTo>
                  <a:pt x="213583" y="80238"/>
                </a:lnTo>
                <a:cubicBezTo>
                  <a:pt x="202506" y="75337"/>
                  <a:pt x="191430" y="71207"/>
                  <a:pt x="180353" y="67850"/>
                </a:cubicBezTo>
                <a:cubicBezTo>
                  <a:pt x="169276" y="64492"/>
                  <a:pt x="157389" y="62794"/>
                  <a:pt x="144653" y="62794"/>
                </a:cubicBezTo>
                <a:lnTo>
                  <a:pt x="144653" y="6279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4674473-D990-552B-AE04-298A2505CB53}"/>
              </a:ext>
            </a:extLst>
          </p:cNvPr>
          <p:cNvSpPr/>
          <p:nvPr/>
        </p:nvSpPr>
        <p:spPr>
          <a:xfrm>
            <a:off x="16017599" y="1722754"/>
            <a:ext cx="196562" cy="283477"/>
          </a:xfrm>
          <a:custGeom>
            <a:avLst/>
            <a:gdLst>
              <a:gd name="connsiteX0" fmla="*/ 0 w 196562"/>
              <a:gd name="connsiteY0" fmla="*/ 283478 h 283477"/>
              <a:gd name="connsiteX1" fmla="*/ 0 w 196562"/>
              <a:gd name="connsiteY1" fmla="*/ 0 h 283477"/>
              <a:gd name="connsiteX2" fmla="*/ 81049 w 196562"/>
              <a:gd name="connsiteY2" fmla="*/ 0 h 283477"/>
              <a:gd name="connsiteX3" fmla="*/ 81049 w 196562"/>
              <a:gd name="connsiteY3" fmla="*/ 221611 h 283477"/>
              <a:gd name="connsiteX4" fmla="*/ 196563 w 196562"/>
              <a:gd name="connsiteY4" fmla="*/ 221611 h 283477"/>
              <a:gd name="connsiteX5" fmla="*/ 196563 w 196562"/>
              <a:gd name="connsiteY5" fmla="*/ 283478 h 283477"/>
              <a:gd name="connsiteX6" fmla="*/ 0 w 196562"/>
              <a:gd name="connsiteY6"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62" h="283477">
                <a:moveTo>
                  <a:pt x="0" y="283478"/>
                </a:moveTo>
                <a:lnTo>
                  <a:pt x="0" y="0"/>
                </a:lnTo>
                <a:lnTo>
                  <a:pt x="81049" y="0"/>
                </a:lnTo>
                <a:lnTo>
                  <a:pt x="81049" y="221611"/>
                </a:lnTo>
                <a:lnTo>
                  <a:pt x="196563" y="221611"/>
                </a:lnTo>
                <a:lnTo>
                  <a:pt x="196563" y="283478"/>
                </a:lnTo>
                <a:lnTo>
                  <a:pt x="0" y="28347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533BB47-0EB6-AB4F-8CA4-A2A1EDBE69B1}"/>
              </a:ext>
            </a:extLst>
          </p:cNvPr>
          <p:cNvSpPr/>
          <p:nvPr/>
        </p:nvSpPr>
        <p:spPr>
          <a:xfrm>
            <a:off x="16262174" y="1722754"/>
            <a:ext cx="81434" cy="283477"/>
          </a:xfrm>
          <a:custGeom>
            <a:avLst/>
            <a:gdLst>
              <a:gd name="connsiteX0" fmla="*/ 0 w 81434"/>
              <a:gd name="connsiteY0" fmla="*/ 283478 h 283477"/>
              <a:gd name="connsiteX1" fmla="*/ 0 w 81434"/>
              <a:gd name="connsiteY1" fmla="*/ 0 h 283477"/>
              <a:gd name="connsiteX2" fmla="*/ 81435 w 81434"/>
              <a:gd name="connsiteY2" fmla="*/ 0 h 283477"/>
              <a:gd name="connsiteX3" fmla="*/ 81435 w 81434"/>
              <a:gd name="connsiteY3" fmla="*/ 283478 h 283477"/>
              <a:gd name="connsiteX4" fmla="*/ 0 w 81434"/>
              <a:gd name="connsiteY4" fmla="*/ 283478 h 28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 h="283477">
                <a:moveTo>
                  <a:pt x="0" y="283478"/>
                </a:moveTo>
                <a:lnTo>
                  <a:pt x="0" y="0"/>
                </a:lnTo>
                <a:lnTo>
                  <a:pt x="81435" y="0"/>
                </a:lnTo>
                <a:lnTo>
                  <a:pt x="81435" y="283478"/>
                </a:lnTo>
                <a:lnTo>
                  <a:pt x="0" y="283478"/>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D59BD0E-6818-2F16-928D-F5EC0282791B}"/>
              </a:ext>
            </a:extLst>
          </p:cNvPr>
          <p:cNvSpPr/>
          <p:nvPr/>
        </p:nvSpPr>
        <p:spPr>
          <a:xfrm>
            <a:off x="16408486" y="1722754"/>
            <a:ext cx="341562" cy="283477"/>
          </a:xfrm>
          <a:custGeom>
            <a:avLst/>
            <a:gdLst>
              <a:gd name="connsiteX0" fmla="*/ 130643 w 341562"/>
              <a:gd name="connsiteY0" fmla="*/ 283478 h 283477"/>
              <a:gd name="connsiteX1" fmla="*/ 69316 w 341562"/>
              <a:gd name="connsiteY1" fmla="*/ 79312 h 283477"/>
              <a:gd name="connsiteX2" fmla="*/ 67464 w 341562"/>
              <a:gd name="connsiteY2" fmla="*/ 79312 h 283477"/>
              <a:gd name="connsiteX3" fmla="*/ 71786 w 341562"/>
              <a:gd name="connsiteY3" fmla="*/ 160361 h 283477"/>
              <a:gd name="connsiteX4" fmla="*/ 71786 w 341562"/>
              <a:gd name="connsiteY4" fmla="*/ 283478 h 283477"/>
              <a:gd name="connsiteX5" fmla="*/ 0 w 341562"/>
              <a:gd name="connsiteY5" fmla="*/ 283478 h 283477"/>
              <a:gd name="connsiteX6" fmla="*/ 0 w 341562"/>
              <a:gd name="connsiteY6" fmla="*/ 0 h 283477"/>
              <a:gd name="connsiteX7" fmla="*/ 107911 w 341562"/>
              <a:gd name="connsiteY7" fmla="*/ 0 h 283477"/>
              <a:gd name="connsiteX8" fmla="*/ 170473 w 341562"/>
              <a:gd name="connsiteY8" fmla="*/ 201271 h 283477"/>
              <a:gd name="connsiteX9" fmla="*/ 172132 w 341562"/>
              <a:gd name="connsiteY9" fmla="*/ 201271 h 283477"/>
              <a:gd name="connsiteX10" fmla="*/ 233459 w 341562"/>
              <a:gd name="connsiteY10" fmla="*/ 0 h 283477"/>
              <a:gd name="connsiteX11" fmla="*/ 341563 w 341562"/>
              <a:gd name="connsiteY11" fmla="*/ 0 h 283477"/>
              <a:gd name="connsiteX12" fmla="*/ 341563 w 341562"/>
              <a:gd name="connsiteY12" fmla="*/ 283478 h 283477"/>
              <a:gd name="connsiteX13" fmla="*/ 267075 w 341562"/>
              <a:gd name="connsiteY13" fmla="*/ 283478 h 283477"/>
              <a:gd name="connsiteX14" fmla="*/ 267075 w 341562"/>
              <a:gd name="connsiteY14" fmla="*/ 159203 h 283477"/>
              <a:gd name="connsiteX15" fmla="*/ 267384 w 341562"/>
              <a:gd name="connsiteY15" fmla="*/ 137667 h 283477"/>
              <a:gd name="connsiteX16" fmla="*/ 270163 w 341562"/>
              <a:gd name="connsiteY16" fmla="*/ 79698 h 283477"/>
              <a:gd name="connsiteX17" fmla="*/ 268310 w 341562"/>
              <a:gd name="connsiteY17" fmla="*/ 79698 h 283477"/>
              <a:gd name="connsiteX18" fmla="*/ 207794 w 341562"/>
              <a:gd name="connsiteY18" fmla="*/ 283478 h 283477"/>
              <a:gd name="connsiteX19" fmla="*/ 130643 w 341562"/>
              <a:gd name="connsiteY19" fmla="*/ 283478 h 283477"/>
              <a:gd name="connsiteX20" fmla="*/ 130643 w 341562"/>
              <a:gd name="connsiteY20"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562" h="283477">
                <a:moveTo>
                  <a:pt x="130643" y="283478"/>
                </a:moveTo>
                <a:lnTo>
                  <a:pt x="69316" y="79312"/>
                </a:lnTo>
                <a:lnTo>
                  <a:pt x="67464" y="79312"/>
                </a:lnTo>
                <a:cubicBezTo>
                  <a:pt x="70319" y="114086"/>
                  <a:pt x="71786" y="141102"/>
                  <a:pt x="71786" y="160361"/>
                </a:cubicBezTo>
                <a:lnTo>
                  <a:pt x="71786" y="283478"/>
                </a:lnTo>
                <a:lnTo>
                  <a:pt x="0" y="283478"/>
                </a:lnTo>
                <a:lnTo>
                  <a:pt x="0" y="0"/>
                </a:lnTo>
                <a:lnTo>
                  <a:pt x="107911" y="0"/>
                </a:lnTo>
                <a:lnTo>
                  <a:pt x="170473" y="201271"/>
                </a:lnTo>
                <a:lnTo>
                  <a:pt x="172132" y="201271"/>
                </a:lnTo>
                <a:lnTo>
                  <a:pt x="233459" y="0"/>
                </a:lnTo>
                <a:lnTo>
                  <a:pt x="341563" y="0"/>
                </a:lnTo>
                <a:lnTo>
                  <a:pt x="341563" y="283478"/>
                </a:lnTo>
                <a:lnTo>
                  <a:pt x="267075" y="283478"/>
                </a:lnTo>
                <a:lnTo>
                  <a:pt x="267075" y="159203"/>
                </a:lnTo>
                <a:cubicBezTo>
                  <a:pt x="267075" y="152758"/>
                  <a:pt x="267191" y="145579"/>
                  <a:pt x="267384" y="137667"/>
                </a:cubicBezTo>
                <a:cubicBezTo>
                  <a:pt x="267577" y="129794"/>
                  <a:pt x="268503" y="110458"/>
                  <a:pt x="270163" y="79698"/>
                </a:cubicBezTo>
                <a:lnTo>
                  <a:pt x="268310" y="79698"/>
                </a:lnTo>
                <a:lnTo>
                  <a:pt x="207794" y="283478"/>
                </a:lnTo>
                <a:lnTo>
                  <a:pt x="130643" y="283478"/>
                </a:lnTo>
                <a:lnTo>
                  <a:pt x="130643" y="283478"/>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F4F12F7-28CE-C8AF-08A9-7C9C723B0DF4}"/>
              </a:ext>
            </a:extLst>
          </p:cNvPr>
          <p:cNvSpPr/>
          <p:nvPr/>
        </p:nvSpPr>
        <p:spPr>
          <a:xfrm>
            <a:off x="16782237" y="1721597"/>
            <a:ext cx="305052" cy="284635"/>
          </a:xfrm>
          <a:custGeom>
            <a:avLst/>
            <a:gdLst>
              <a:gd name="connsiteX0" fmla="*/ 216439 w 305052"/>
              <a:gd name="connsiteY0" fmla="*/ 284636 h 284635"/>
              <a:gd name="connsiteX1" fmla="*/ 201657 w 305052"/>
              <a:gd name="connsiteY1" fmla="*/ 231491 h 284635"/>
              <a:gd name="connsiteX2" fmla="*/ 104206 w 305052"/>
              <a:gd name="connsiteY2" fmla="*/ 231491 h 284635"/>
              <a:gd name="connsiteX3" fmla="*/ 89038 w 305052"/>
              <a:gd name="connsiteY3" fmla="*/ 284636 h 284635"/>
              <a:gd name="connsiteX4" fmla="*/ 0 w 305052"/>
              <a:gd name="connsiteY4" fmla="*/ 284636 h 284635"/>
              <a:gd name="connsiteX5" fmla="*/ 97876 w 305052"/>
              <a:gd name="connsiteY5" fmla="*/ 0 h 284635"/>
              <a:gd name="connsiteX6" fmla="*/ 205980 w 305052"/>
              <a:gd name="connsiteY6" fmla="*/ 0 h 284635"/>
              <a:gd name="connsiteX7" fmla="*/ 305052 w 305052"/>
              <a:gd name="connsiteY7" fmla="*/ 284636 h 284635"/>
              <a:gd name="connsiteX8" fmla="*/ 216439 w 305052"/>
              <a:gd name="connsiteY8" fmla="*/ 284636 h 284635"/>
              <a:gd name="connsiteX9" fmla="*/ 184830 w 305052"/>
              <a:gd name="connsiteY9" fmla="*/ 168697 h 284635"/>
              <a:gd name="connsiteX10" fmla="*/ 171901 w 305052"/>
              <a:gd name="connsiteY10" fmla="*/ 122152 h 284635"/>
              <a:gd name="connsiteX11" fmla="*/ 160940 w 305052"/>
              <a:gd name="connsiteY11" fmla="*/ 82014 h 284635"/>
              <a:gd name="connsiteX12" fmla="*/ 152410 w 305052"/>
              <a:gd name="connsiteY12" fmla="*/ 46738 h 284635"/>
              <a:gd name="connsiteX13" fmla="*/ 145116 w 305052"/>
              <a:gd name="connsiteY13" fmla="*/ 79312 h 284635"/>
              <a:gd name="connsiteX14" fmla="*/ 120994 w 305052"/>
              <a:gd name="connsiteY14" fmla="*/ 168697 h 284635"/>
              <a:gd name="connsiteX15" fmla="*/ 184830 w 305052"/>
              <a:gd name="connsiteY15" fmla="*/ 168697 h 2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52" h="284635">
                <a:moveTo>
                  <a:pt x="216439" y="284636"/>
                </a:moveTo>
                <a:lnTo>
                  <a:pt x="201657" y="231491"/>
                </a:lnTo>
                <a:lnTo>
                  <a:pt x="104206" y="231491"/>
                </a:lnTo>
                <a:lnTo>
                  <a:pt x="89038" y="284636"/>
                </a:lnTo>
                <a:lnTo>
                  <a:pt x="0" y="284636"/>
                </a:lnTo>
                <a:lnTo>
                  <a:pt x="97876" y="0"/>
                </a:lnTo>
                <a:lnTo>
                  <a:pt x="205980" y="0"/>
                </a:lnTo>
                <a:lnTo>
                  <a:pt x="305052" y="284636"/>
                </a:lnTo>
                <a:lnTo>
                  <a:pt x="216439" y="284636"/>
                </a:lnTo>
                <a:close/>
                <a:moveTo>
                  <a:pt x="184830" y="168697"/>
                </a:moveTo>
                <a:lnTo>
                  <a:pt x="171901" y="122152"/>
                </a:lnTo>
                <a:cubicBezTo>
                  <a:pt x="168890" y="111809"/>
                  <a:pt x="165224" y="98416"/>
                  <a:pt x="160940" y="82014"/>
                </a:cubicBezTo>
                <a:cubicBezTo>
                  <a:pt x="156617" y="65611"/>
                  <a:pt x="153800" y="53840"/>
                  <a:pt x="152410" y="46738"/>
                </a:cubicBezTo>
                <a:cubicBezTo>
                  <a:pt x="151175" y="53338"/>
                  <a:pt x="148744" y="64183"/>
                  <a:pt x="145116" y="79312"/>
                </a:cubicBezTo>
                <a:cubicBezTo>
                  <a:pt x="141488" y="94441"/>
                  <a:pt x="133460" y="124236"/>
                  <a:pt x="120994" y="168697"/>
                </a:cubicBezTo>
                <a:lnTo>
                  <a:pt x="184830" y="16869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197CA8A-09AA-6AAC-3EA5-7958194859B0}"/>
              </a:ext>
            </a:extLst>
          </p:cNvPr>
          <p:cNvSpPr/>
          <p:nvPr/>
        </p:nvSpPr>
        <p:spPr>
          <a:xfrm>
            <a:off x="17068725" y="1722754"/>
            <a:ext cx="227322" cy="283477"/>
          </a:xfrm>
          <a:custGeom>
            <a:avLst/>
            <a:gdLst>
              <a:gd name="connsiteX0" fmla="*/ 154302 w 227322"/>
              <a:gd name="connsiteY0" fmla="*/ 283478 h 283477"/>
              <a:gd name="connsiteX1" fmla="*/ 73253 w 227322"/>
              <a:gd name="connsiteY1" fmla="*/ 283478 h 283477"/>
              <a:gd name="connsiteX2" fmla="*/ 73253 w 227322"/>
              <a:gd name="connsiteY2" fmla="*/ 62639 h 283477"/>
              <a:gd name="connsiteX3" fmla="*/ 0 w 227322"/>
              <a:gd name="connsiteY3" fmla="*/ 62639 h 283477"/>
              <a:gd name="connsiteX4" fmla="*/ 0 w 227322"/>
              <a:gd name="connsiteY4" fmla="*/ 0 h 283477"/>
              <a:gd name="connsiteX5" fmla="*/ 227323 w 227322"/>
              <a:gd name="connsiteY5" fmla="*/ 0 h 283477"/>
              <a:gd name="connsiteX6" fmla="*/ 227323 w 227322"/>
              <a:gd name="connsiteY6" fmla="*/ 62639 h 283477"/>
              <a:gd name="connsiteX7" fmla="*/ 154302 w 227322"/>
              <a:gd name="connsiteY7" fmla="*/ 62639 h 283477"/>
              <a:gd name="connsiteX8" fmla="*/ 154302 w 227322"/>
              <a:gd name="connsiteY8" fmla="*/ 283478 h 283477"/>
              <a:gd name="connsiteX9" fmla="*/ 154302 w 227322"/>
              <a:gd name="connsiteY9"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322" h="283477">
                <a:moveTo>
                  <a:pt x="154302" y="283478"/>
                </a:moveTo>
                <a:lnTo>
                  <a:pt x="73253" y="283478"/>
                </a:lnTo>
                <a:lnTo>
                  <a:pt x="73253" y="62639"/>
                </a:lnTo>
                <a:lnTo>
                  <a:pt x="0" y="62639"/>
                </a:lnTo>
                <a:lnTo>
                  <a:pt x="0" y="0"/>
                </a:lnTo>
                <a:lnTo>
                  <a:pt x="227323" y="0"/>
                </a:lnTo>
                <a:lnTo>
                  <a:pt x="227323" y="62639"/>
                </a:lnTo>
                <a:lnTo>
                  <a:pt x="154302" y="62639"/>
                </a:lnTo>
                <a:lnTo>
                  <a:pt x="154302" y="283478"/>
                </a:lnTo>
                <a:lnTo>
                  <a:pt x="154302" y="283478"/>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67F94296-D2A2-81A8-87FD-6AD0EC14B721}"/>
              </a:ext>
            </a:extLst>
          </p:cNvPr>
          <p:cNvSpPr/>
          <p:nvPr/>
        </p:nvSpPr>
        <p:spPr>
          <a:xfrm>
            <a:off x="17338965" y="1722754"/>
            <a:ext cx="178075" cy="283516"/>
          </a:xfrm>
          <a:custGeom>
            <a:avLst/>
            <a:gdLst>
              <a:gd name="connsiteX0" fmla="*/ 178076 w 178075"/>
              <a:gd name="connsiteY0" fmla="*/ 283478 h 283516"/>
              <a:gd name="connsiteX1" fmla="*/ 0 w 178075"/>
              <a:gd name="connsiteY1" fmla="*/ 283478 h 283516"/>
              <a:gd name="connsiteX2" fmla="*/ 0 w 178075"/>
              <a:gd name="connsiteY2" fmla="*/ 0 h 283516"/>
              <a:gd name="connsiteX3" fmla="*/ 178076 w 178075"/>
              <a:gd name="connsiteY3" fmla="*/ 0 h 283516"/>
              <a:gd name="connsiteX4" fmla="*/ 178076 w 178075"/>
              <a:gd name="connsiteY4" fmla="*/ 61481 h 283516"/>
              <a:gd name="connsiteX5" fmla="*/ 81049 w 178075"/>
              <a:gd name="connsiteY5" fmla="*/ 61481 h 283516"/>
              <a:gd name="connsiteX6" fmla="*/ 81049 w 178075"/>
              <a:gd name="connsiteY6" fmla="*/ 106058 h 283516"/>
              <a:gd name="connsiteX7" fmla="*/ 170897 w 178075"/>
              <a:gd name="connsiteY7" fmla="*/ 106058 h 283516"/>
              <a:gd name="connsiteX8" fmla="*/ 170897 w 178075"/>
              <a:gd name="connsiteY8" fmla="*/ 167540 h 283516"/>
              <a:gd name="connsiteX9" fmla="*/ 81049 w 178075"/>
              <a:gd name="connsiteY9" fmla="*/ 167540 h 283516"/>
              <a:gd name="connsiteX10" fmla="*/ 81049 w 178075"/>
              <a:gd name="connsiteY10" fmla="*/ 221070 h 283516"/>
              <a:gd name="connsiteX11" fmla="*/ 178076 w 178075"/>
              <a:gd name="connsiteY11" fmla="*/ 221070 h 283516"/>
              <a:gd name="connsiteX12" fmla="*/ 178076 w 178075"/>
              <a:gd name="connsiteY12" fmla="*/ 283517 h 283516"/>
              <a:gd name="connsiteX13" fmla="*/ 178076 w 178075"/>
              <a:gd name="connsiteY13" fmla="*/ 283517 h 28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75" h="283516">
                <a:moveTo>
                  <a:pt x="178076" y="283478"/>
                </a:moveTo>
                <a:lnTo>
                  <a:pt x="0" y="283478"/>
                </a:lnTo>
                <a:lnTo>
                  <a:pt x="0" y="0"/>
                </a:lnTo>
                <a:lnTo>
                  <a:pt x="178076" y="0"/>
                </a:lnTo>
                <a:lnTo>
                  <a:pt x="178076" y="61481"/>
                </a:lnTo>
                <a:lnTo>
                  <a:pt x="81049" y="61481"/>
                </a:lnTo>
                <a:lnTo>
                  <a:pt x="81049" y="106058"/>
                </a:lnTo>
                <a:lnTo>
                  <a:pt x="170897" y="106058"/>
                </a:lnTo>
                <a:lnTo>
                  <a:pt x="170897" y="167540"/>
                </a:lnTo>
                <a:lnTo>
                  <a:pt x="81049" y="167540"/>
                </a:lnTo>
                <a:lnTo>
                  <a:pt x="81049" y="221070"/>
                </a:lnTo>
                <a:lnTo>
                  <a:pt x="178076" y="221070"/>
                </a:lnTo>
                <a:lnTo>
                  <a:pt x="178076" y="283517"/>
                </a:lnTo>
                <a:lnTo>
                  <a:pt x="178076" y="28351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E0F97456-A3A1-FF9F-C130-7A2A9735DF20}"/>
              </a:ext>
            </a:extLst>
          </p:cNvPr>
          <p:cNvSpPr/>
          <p:nvPr/>
        </p:nvSpPr>
        <p:spPr>
          <a:xfrm>
            <a:off x="16404588" y="2125876"/>
            <a:ext cx="1192034" cy="450361"/>
          </a:xfrm>
          <a:custGeom>
            <a:avLst/>
            <a:gdLst>
              <a:gd name="connsiteX0" fmla="*/ 0 w 1192034"/>
              <a:gd name="connsiteY0" fmla="*/ 0 h 450361"/>
              <a:gd name="connsiteX1" fmla="*/ 1192035 w 1192034"/>
              <a:gd name="connsiteY1" fmla="*/ 0 h 450361"/>
              <a:gd name="connsiteX2" fmla="*/ 1192035 w 1192034"/>
              <a:gd name="connsiteY2" fmla="*/ 450361 h 450361"/>
              <a:gd name="connsiteX3" fmla="*/ 0 w 1192034"/>
              <a:gd name="connsiteY3" fmla="*/ 450361 h 450361"/>
            </a:gdLst>
            <a:ahLst/>
            <a:cxnLst>
              <a:cxn ang="0">
                <a:pos x="connsiteX0" y="connsiteY0"/>
              </a:cxn>
              <a:cxn ang="0">
                <a:pos x="connsiteX1" y="connsiteY1"/>
              </a:cxn>
              <a:cxn ang="0">
                <a:pos x="connsiteX2" y="connsiteY2"/>
              </a:cxn>
              <a:cxn ang="0">
                <a:pos x="connsiteX3" y="connsiteY3"/>
              </a:cxn>
            </a:cxnLst>
            <a:rect l="l" t="t" r="r" b="b"/>
            <a:pathLst>
              <a:path w="1192034" h="450361">
                <a:moveTo>
                  <a:pt x="0" y="0"/>
                </a:moveTo>
                <a:lnTo>
                  <a:pt x="1192035" y="0"/>
                </a:lnTo>
                <a:lnTo>
                  <a:pt x="1192035" y="450361"/>
                </a:lnTo>
                <a:lnTo>
                  <a:pt x="0" y="450361"/>
                </a:lnTo>
                <a:close/>
              </a:path>
            </a:pathLst>
          </a:custGeom>
          <a:solidFill>
            <a:srgbClr val="2A255A"/>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2E8D06D-9B8B-D54B-0E87-9A2701B5536D}"/>
              </a:ext>
            </a:extLst>
          </p:cNvPr>
          <p:cNvSpPr/>
          <p:nvPr/>
        </p:nvSpPr>
        <p:spPr>
          <a:xfrm>
            <a:off x="16484633" y="2206847"/>
            <a:ext cx="220298" cy="289614"/>
          </a:xfrm>
          <a:custGeom>
            <a:avLst/>
            <a:gdLst>
              <a:gd name="connsiteX0" fmla="*/ 220298 w 220298"/>
              <a:gd name="connsiteY0" fmla="*/ 92125 h 289614"/>
              <a:gd name="connsiteX1" fmla="*/ 190310 w 220298"/>
              <a:gd name="connsiteY1" fmla="*/ 167115 h 289614"/>
              <a:gd name="connsiteX2" fmla="*/ 105055 w 220298"/>
              <a:gd name="connsiteY2" fmla="*/ 193552 h 289614"/>
              <a:gd name="connsiteX3" fmla="*/ 82014 w 220298"/>
              <a:gd name="connsiteY3" fmla="*/ 193552 h 289614"/>
              <a:gd name="connsiteX4" fmla="*/ 82014 w 220298"/>
              <a:gd name="connsiteY4" fmla="*/ 289614 h 289614"/>
              <a:gd name="connsiteX5" fmla="*/ 0 w 220298"/>
              <a:gd name="connsiteY5" fmla="*/ 289614 h 289614"/>
              <a:gd name="connsiteX6" fmla="*/ 0 w 220298"/>
              <a:gd name="connsiteY6" fmla="*/ 0 h 289614"/>
              <a:gd name="connsiteX7" fmla="*/ 105055 w 220298"/>
              <a:gd name="connsiteY7" fmla="*/ 0 h 289614"/>
              <a:gd name="connsiteX8" fmla="*/ 191429 w 220298"/>
              <a:gd name="connsiteY8" fmla="*/ 23967 h 289614"/>
              <a:gd name="connsiteX9" fmla="*/ 220298 w 220298"/>
              <a:gd name="connsiteY9" fmla="*/ 92125 h 289614"/>
              <a:gd name="connsiteX10" fmla="*/ 82014 w 220298"/>
              <a:gd name="connsiteY10" fmla="*/ 129755 h 289614"/>
              <a:gd name="connsiteX11" fmla="*/ 96950 w 220298"/>
              <a:gd name="connsiteY11" fmla="*/ 129755 h 289614"/>
              <a:gd name="connsiteX12" fmla="*/ 126320 w 220298"/>
              <a:gd name="connsiteY12" fmla="*/ 119836 h 289614"/>
              <a:gd name="connsiteX13" fmla="*/ 137204 w 220298"/>
              <a:gd name="connsiteY13" fmla="*/ 92511 h 289614"/>
              <a:gd name="connsiteX14" fmla="*/ 103163 w 220298"/>
              <a:gd name="connsiteY14" fmla="*/ 63179 h 289614"/>
              <a:gd name="connsiteX15" fmla="*/ 81975 w 220298"/>
              <a:gd name="connsiteY15" fmla="*/ 63179 h 289614"/>
              <a:gd name="connsiteX16" fmla="*/ 81975 w 220298"/>
              <a:gd name="connsiteY16" fmla="*/ 129755 h 289614"/>
              <a:gd name="connsiteX17" fmla="*/ 82014 w 220298"/>
              <a:gd name="connsiteY17" fmla="*/ 12975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298" h="289614">
                <a:moveTo>
                  <a:pt x="220298" y="92125"/>
                </a:moveTo>
                <a:cubicBezTo>
                  <a:pt x="220298" y="124468"/>
                  <a:pt x="210302" y="149477"/>
                  <a:pt x="190310" y="167115"/>
                </a:cubicBezTo>
                <a:cubicBezTo>
                  <a:pt x="170318" y="184753"/>
                  <a:pt x="141913" y="193552"/>
                  <a:pt x="105055" y="193552"/>
                </a:cubicBezTo>
                <a:lnTo>
                  <a:pt x="82014" y="193552"/>
                </a:lnTo>
                <a:lnTo>
                  <a:pt x="82014" y="289614"/>
                </a:lnTo>
                <a:lnTo>
                  <a:pt x="0" y="289614"/>
                </a:lnTo>
                <a:lnTo>
                  <a:pt x="0" y="0"/>
                </a:lnTo>
                <a:lnTo>
                  <a:pt x="105055" y="0"/>
                </a:lnTo>
                <a:cubicBezTo>
                  <a:pt x="143379" y="0"/>
                  <a:pt x="172209" y="7989"/>
                  <a:pt x="191429" y="23967"/>
                </a:cubicBezTo>
                <a:cubicBezTo>
                  <a:pt x="210688" y="39945"/>
                  <a:pt x="220298" y="62678"/>
                  <a:pt x="220298" y="92125"/>
                </a:cubicBezTo>
                <a:close/>
                <a:moveTo>
                  <a:pt x="82014" y="129755"/>
                </a:moveTo>
                <a:lnTo>
                  <a:pt x="96950" y="129755"/>
                </a:lnTo>
                <a:cubicBezTo>
                  <a:pt x="109261" y="129755"/>
                  <a:pt x="119064" y="126436"/>
                  <a:pt x="126320" y="119836"/>
                </a:cubicBezTo>
                <a:cubicBezTo>
                  <a:pt x="133576" y="113237"/>
                  <a:pt x="137204" y="104128"/>
                  <a:pt x="137204" y="92511"/>
                </a:cubicBezTo>
                <a:cubicBezTo>
                  <a:pt x="137204" y="72982"/>
                  <a:pt x="125857" y="63179"/>
                  <a:pt x="103163" y="63179"/>
                </a:cubicBezTo>
                <a:lnTo>
                  <a:pt x="81975" y="63179"/>
                </a:lnTo>
                <a:lnTo>
                  <a:pt x="81975" y="129755"/>
                </a:lnTo>
                <a:lnTo>
                  <a:pt x="82014" y="129755"/>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DE0F40F-A05E-52EF-7F08-E6E18129717F}"/>
              </a:ext>
            </a:extLst>
          </p:cNvPr>
          <p:cNvSpPr/>
          <p:nvPr/>
        </p:nvSpPr>
        <p:spPr>
          <a:xfrm>
            <a:off x="16699683" y="2205690"/>
            <a:ext cx="308757" cy="290810"/>
          </a:xfrm>
          <a:custGeom>
            <a:avLst/>
            <a:gdLst>
              <a:gd name="connsiteX0" fmla="*/ 219063 w 308757"/>
              <a:gd name="connsiteY0" fmla="*/ 290811 h 290810"/>
              <a:gd name="connsiteX1" fmla="*/ 204127 w 308757"/>
              <a:gd name="connsiteY1" fmla="*/ 236547 h 290810"/>
              <a:gd name="connsiteX2" fmla="*/ 105479 w 308757"/>
              <a:gd name="connsiteY2" fmla="*/ 236547 h 290810"/>
              <a:gd name="connsiteX3" fmla="*/ 90119 w 308757"/>
              <a:gd name="connsiteY3" fmla="*/ 290811 h 290810"/>
              <a:gd name="connsiteX4" fmla="*/ 0 w 308757"/>
              <a:gd name="connsiteY4" fmla="*/ 290811 h 290810"/>
              <a:gd name="connsiteX5" fmla="*/ 99034 w 308757"/>
              <a:gd name="connsiteY5" fmla="*/ 0 h 290810"/>
              <a:gd name="connsiteX6" fmla="*/ 208450 w 308757"/>
              <a:gd name="connsiteY6" fmla="*/ 0 h 290810"/>
              <a:gd name="connsiteX7" fmla="*/ 308757 w 308757"/>
              <a:gd name="connsiteY7" fmla="*/ 290811 h 290810"/>
              <a:gd name="connsiteX8" fmla="*/ 219063 w 308757"/>
              <a:gd name="connsiteY8" fmla="*/ 290811 h 290810"/>
              <a:gd name="connsiteX9" fmla="*/ 187068 w 308757"/>
              <a:gd name="connsiteY9" fmla="*/ 172364 h 290810"/>
              <a:gd name="connsiteX10" fmla="*/ 173985 w 308757"/>
              <a:gd name="connsiteY10" fmla="*/ 124815 h 290810"/>
              <a:gd name="connsiteX11" fmla="*/ 162870 w 308757"/>
              <a:gd name="connsiteY11" fmla="*/ 83828 h 290810"/>
              <a:gd name="connsiteX12" fmla="*/ 154263 w 308757"/>
              <a:gd name="connsiteY12" fmla="*/ 47780 h 290810"/>
              <a:gd name="connsiteX13" fmla="*/ 146891 w 308757"/>
              <a:gd name="connsiteY13" fmla="*/ 81049 h 290810"/>
              <a:gd name="connsiteX14" fmla="*/ 122500 w 308757"/>
              <a:gd name="connsiteY14" fmla="*/ 172364 h 290810"/>
              <a:gd name="connsiteX15" fmla="*/ 187068 w 308757"/>
              <a:gd name="connsiteY15" fmla="*/ 172364 h 2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757" h="290810">
                <a:moveTo>
                  <a:pt x="219063" y="290811"/>
                </a:moveTo>
                <a:lnTo>
                  <a:pt x="204127" y="236547"/>
                </a:lnTo>
                <a:lnTo>
                  <a:pt x="105479" y="236547"/>
                </a:lnTo>
                <a:lnTo>
                  <a:pt x="90119" y="290811"/>
                </a:lnTo>
                <a:lnTo>
                  <a:pt x="0" y="290811"/>
                </a:lnTo>
                <a:lnTo>
                  <a:pt x="99034" y="0"/>
                </a:lnTo>
                <a:lnTo>
                  <a:pt x="208450" y="0"/>
                </a:lnTo>
                <a:lnTo>
                  <a:pt x="308757" y="290811"/>
                </a:lnTo>
                <a:lnTo>
                  <a:pt x="219063" y="290811"/>
                </a:lnTo>
                <a:close/>
                <a:moveTo>
                  <a:pt x="187068" y="172364"/>
                </a:moveTo>
                <a:lnTo>
                  <a:pt x="173985" y="124815"/>
                </a:lnTo>
                <a:cubicBezTo>
                  <a:pt x="170936" y="114240"/>
                  <a:pt x="167231" y="100578"/>
                  <a:pt x="162870" y="83828"/>
                </a:cubicBezTo>
                <a:cubicBezTo>
                  <a:pt x="158508" y="67039"/>
                  <a:pt x="155652" y="55036"/>
                  <a:pt x="154263" y="47780"/>
                </a:cubicBezTo>
                <a:cubicBezTo>
                  <a:pt x="153028" y="54534"/>
                  <a:pt x="150558" y="65611"/>
                  <a:pt x="146891" y="81049"/>
                </a:cubicBezTo>
                <a:cubicBezTo>
                  <a:pt x="143225" y="96487"/>
                  <a:pt x="135081" y="126938"/>
                  <a:pt x="122500" y="172364"/>
                </a:cubicBezTo>
                <a:lnTo>
                  <a:pt x="187068" y="172364"/>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E82ECCC-61F7-DE81-BE84-DC1FEC67354F}"/>
              </a:ext>
            </a:extLst>
          </p:cNvPr>
          <p:cNvSpPr/>
          <p:nvPr/>
        </p:nvSpPr>
        <p:spPr>
          <a:xfrm>
            <a:off x="17021524" y="2202641"/>
            <a:ext cx="241255" cy="297796"/>
          </a:xfrm>
          <a:custGeom>
            <a:avLst/>
            <a:gdLst>
              <a:gd name="connsiteX0" fmla="*/ 146390 w 241255"/>
              <a:gd name="connsiteY0" fmla="*/ 64260 h 297796"/>
              <a:gd name="connsiteX1" fmla="*/ 100693 w 241255"/>
              <a:gd name="connsiteY1" fmla="*/ 87147 h 297796"/>
              <a:gd name="connsiteX2" fmla="*/ 84291 w 241255"/>
              <a:gd name="connsiteY2" fmla="*/ 150249 h 297796"/>
              <a:gd name="connsiteX3" fmla="*/ 150944 w 241255"/>
              <a:gd name="connsiteY3" fmla="*/ 233845 h 297796"/>
              <a:gd name="connsiteX4" fmla="*/ 189963 w 241255"/>
              <a:gd name="connsiteY4" fmla="*/ 228481 h 297796"/>
              <a:gd name="connsiteX5" fmla="*/ 227979 w 241255"/>
              <a:gd name="connsiteY5" fmla="*/ 215590 h 297796"/>
              <a:gd name="connsiteX6" fmla="*/ 227979 w 241255"/>
              <a:gd name="connsiteY6" fmla="*/ 281741 h 297796"/>
              <a:gd name="connsiteX7" fmla="*/ 142028 w 241255"/>
              <a:gd name="connsiteY7" fmla="*/ 297797 h 297796"/>
              <a:gd name="connsiteX8" fmla="*/ 36665 w 241255"/>
              <a:gd name="connsiteY8" fmla="*/ 259742 h 297796"/>
              <a:gd name="connsiteX9" fmla="*/ 0 w 241255"/>
              <a:gd name="connsiteY9" fmla="*/ 149786 h 297796"/>
              <a:gd name="connsiteX10" fmla="*/ 17754 w 241255"/>
              <a:gd name="connsiteY10" fmla="*/ 70744 h 297796"/>
              <a:gd name="connsiteX11" fmla="*/ 68814 w 241255"/>
              <a:gd name="connsiteY11" fmla="*/ 18332 h 297796"/>
              <a:gd name="connsiteX12" fmla="*/ 147200 w 241255"/>
              <a:gd name="connsiteY12" fmla="*/ 0 h 297796"/>
              <a:gd name="connsiteX13" fmla="*/ 241255 w 241255"/>
              <a:gd name="connsiteY13" fmla="*/ 20417 h 297796"/>
              <a:gd name="connsiteX14" fmla="*/ 216130 w 241255"/>
              <a:gd name="connsiteY14" fmla="*/ 82014 h 297796"/>
              <a:gd name="connsiteX15" fmla="*/ 182476 w 241255"/>
              <a:gd name="connsiteY15" fmla="*/ 69316 h 297796"/>
              <a:gd name="connsiteX16" fmla="*/ 146351 w 241255"/>
              <a:gd name="connsiteY16" fmla="*/ 64183 h 297796"/>
              <a:gd name="connsiteX17" fmla="*/ 146351 w 241255"/>
              <a:gd name="connsiteY17" fmla="*/ 64260 h 2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255" h="297796">
                <a:moveTo>
                  <a:pt x="146390" y="64260"/>
                </a:moveTo>
                <a:cubicBezTo>
                  <a:pt x="126861" y="64260"/>
                  <a:pt x="111654" y="71902"/>
                  <a:pt x="100693" y="87147"/>
                </a:cubicBezTo>
                <a:cubicBezTo>
                  <a:pt x="89771" y="102392"/>
                  <a:pt x="84291" y="123426"/>
                  <a:pt x="84291" y="150249"/>
                </a:cubicBezTo>
                <a:cubicBezTo>
                  <a:pt x="84291" y="205980"/>
                  <a:pt x="106521" y="233845"/>
                  <a:pt x="150944" y="233845"/>
                </a:cubicBezTo>
                <a:cubicBezTo>
                  <a:pt x="164375" y="233845"/>
                  <a:pt x="177381" y="232070"/>
                  <a:pt x="189963" y="228481"/>
                </a:cubicBezTo>
                <a:cubicBezTo>
                  <a:pt x="202545" y="224930"/>
                  <a:pt x="215243" y="220607"/>
                  <a:pt x="227979" y="215590"/>
                </a:cubicBezTo>
                <a:lnTo>
                  <a:pt x="227979" y="281741"/>
                </a:lnTo>
                <a:cubicBezTo>
                  <a:pt x="202661" y="292432"/>
                  <a:pt x="173985" y="297797"/>
                  <a:pt x="142028" y="297797"/>
                </a:cubicBezTo>
                <a:cubicBezTo>
                  <a:pt x="96216" y="297797"/>
                  <a:pt x="61095" y="285099"/>
                  <a:pt x="36665" y="259742"/>
                </a:cubicBezTo>
                <a:cubicBezTo>
                  <a:pt x="12235" y="234386"/>
                  <a:pt x="0" y="197721"/>
                  <a:pt x="0" y="149786"/>
                </a:cubicBezTo>
                <a:cubicBezTo>
                  <a:pt x="0" y="119798"/>
                  <a:pt x="5905" y="93476"/>
                  <a:pt x="17754" y="70744"/>
                </a:cubicBezTo>
                <a:cubicBezTo>
                  <a:pt x="29602" y="48050"/>
                  <a:pt x="46622" y="30567"/>
                  <a:pt x="68814" y="18332"/>
                </a:cubicBezTo>
                <a:cubicBezTo>
                  <a:pt x="91006" y="6098"/>
                  <a:pt x="117173" y="0"/>
                  <a:pt x="147200" y="0"/>
                </a:cubicBezTo>
                <a:cubicBezTo>
                  <a:pt x="180006" y="0"/>
                  <a:pt x="211344" y="6793"/>
                  <a:pt x="241255" y="20417"/>
                </a:cubicBezTo>
                <a:lnTo>
                  <a:pt x="216130" y="82014"/>
                </a:lnTo>
                <a:cubicBezTo>
                  <a:pt x="204899" y="76996"/>
                  <a:pt x="193707" y="72790"/>
                  <a:pt x="182476" y="69316"/>
                </a:cubicBezTo>
                <a:cubicBezTo>
                  <a:pt x="171244" y="65881"/>
                  <a:pt x="159203" y="64183"/>
                  <a:pt x="146351" y="64183"/>
                </a:cubicBezTo>
                <a:lnTo>
                  <a:pt x="146351" y="64260"/>
                </a:lnTo>
                <a:close/>
              </a:path>
            </a:pathLst>
          </a:custGeom>
          <a:solidFill>
            <a:srgbClr val="FFFFF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D1431C0E-9DE8-AE7F-5138-B91D552D3DDA}"/>
              </a:ext>
            </a:extLst>
          </p:cNvPr>
          <p:cNvSpPr/>
          <p:nvPr/>
        </p:nvSpPr>
        <p:spPr>
          <a:xfrm>
            <a:off x="17286476" y="2206886"/>
            <a:ext cx="230062" cy="289614"/>
          </a:xfrm>
          <a:custGeom>
            <a:avLst/>
            <a:gdLst>
              <a:gd name="connsiteX0" fmla="*/ 156154 w 230062"/>
              <a:gd name="connsiteY0" fmla="*/ 289615 h 289614"/>
              <a:gd name="connsiteX1" fmla="*/ 74140 w 230062"/>
              <a:gd name="connsiteY1" fmla="*/ 289615 h 289614"/>
              <a:gd name="connsiteX2" fmla="*/ 74140 w 230062"/>
              <a:gd name="connsiteY2" fmla="*/ 63990 h 289614"/>
              <a:gd name="connsiteX3" fmla="*/ 0 w 230062"/>
              <a:gd name="connsiteY3" fmla="*/ 63990 h 289614"/>
              <a:gd name="connsiteX4" fmla="*/ 0 w 230062"/>
              <a:gd name="connsiteY4" fmla="*/ 0 h 289614"/>
              <a:gd name="connsiteX5" fmla="*/ 230063 w 230062"/>
              <a:gd name="connsiteY5" fmla="*/ 0 h 289614"/>
              <a:gd name="connsiteX6" fmla="*/ 230063 w 230062"/>
              <a:gd name="connsiteY6" fmla="*/ 63990 h 289614"/>
              <a:gd name="connsiteX7" fmla="*/ 156154 w 230062"/>
              <a:gd name="connsiteY7" fmla="*/ 63990 h 289614"/>
              <a:gd name="connsiteX8" fmla="*/ 156154 w 230062"/>
              <a:gd name="connsiteY8" fmla="*/ 289615 h 289614"/>
              <a:gd name="connsiteX9" fmla="*/ 156154 w 230062"/>
              <a:gd name="connsiteY9" fmla="*/ 28961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062" h="289614">
                <a:moveTo>
                  <a:pt x="156154" y="289615"/>
                </a:moveTo>
                <a:lnTo>
                  <a:pt x="74140" y="289615"/>
                </a:lnTo>
                <a:lnTo>
                  <a:pt x="74140" y="63990"/>
                </a:lnTo>
                <a:lnTo>
                  <a:pt x="0" y="63990"/>
                </a:lnTo>
                <a:lnTo>
                  <a:pt x="0" y="0"/>
                </a:lnTo>
                <a:lnTo>
                  <a:pt x="230063" y="0"/>
                </a:lnTo>
                <a:lnTo>
                  <a:pt x="230063" y="63990"/>
                </a:lnTo>
                <a:lnTo>
                  <a:pt x="156154" y="63990"/>
                </a:lnTo>
                <a:lnTo>
                  <a:pt x="156154" y="289615"/>
                </a:lnTo>
                <a:lnTo>
                  <a:pt x="156154" y="289615"/>
                </a:lnTo>
                <a:close/>
              </a:path>
            </a:pathLst>
          </a:custGeom>
          <a:solidFill>
            <a:srgbClr val="FFFFFF"/>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DC839580-9F07-AE5C-5A02-1D0DA01C3500}"/>
              </a:ext>
            </a:extLst>
          </p:cNvPr>
          <p:cNvSpPr/>
          <p:nvPr/>
        </p:nvSpPr>
        <p:spPr>
          <a:xfrm>
            <a:off x="16965754" y="660475"/>
            <a:ext cx="643295" cy="436968"/>
          </a:xfrm>
          <a:custGeom>
            <a:avLst/>
            <a:gdLst>
              <a:gd name="connsiteX0" fmla="*/ 0 w 643295"/>
              <a:gd name="connsiteY0" fmla="*/ 0 h 436968"/>
              <a:gd name="connsiteX1" fmla="*/ 643296 w 643295"/>
              <a:gd name="connsiteY1" fmla="*/ 0 h 436968"/>
              <a:gd name="connsiteX2" fmla="*/ 643296 w 643295"/>
              <a:gd name="connsiteY2" fmla="*/ 436969 h 436968"/>
              <a:gd name="connsiteX3" fmla="*/ 0 w 643295"/>
              <a:gd name="connsiteY3" fmla="*/ 436969 h 436968"/>
            </a:gdLst>
            <a:ahLst/>
            <a:cxnLst>
              <a:cxn ang="0">
                <a:pos x="connsiteX0" y="connsiteY0"/>
              </a:cxn>
              <a:cxn ang="0">
                <a:pos x="connsiteX1" y="connsiteY1"/>
              </a:cxn>
              <a:cxn ang="0">
                <a:pos x="connsiteX2" y="connsiteY2"/>
              </a:cxn>
              <a:cxn ang="0">
                <a:pos x="connsiteX3" y="connsiteY3"/>
              </a:cxn>
            </a:cxnLst>
            <a:rect l="l" t="t" r="r" b="b"/>
            <a:pathLst>
              <a:path w="643295" h="436968">
                <a:moveTo>
                  <a:pt x="0" y="0"/>
                </a:moveTo>
                <a:lnTo>
                  <a:pt x="643296" y="0"/>
                </a:lnTo>
                <a:lnTo>
                  <a:pt x="643296" y="436969"/>
                </a:lnTo>
                <a:lnTo>
                  <a:pt x="0" y="436969"/>
                </a:lnTo>
                <a:close/>
              </a:path>
            </a:pathLst>
          </a:custGeom>
          <a:solidFill>
            <a:srgbClr val="FFFFFF"/>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F336763-958C-670B-A75B-0E5BC5FA69A3}"/>
              </a:ext>
            </a:extLst>
          </p:cNvPr>
          <p:cNvSpPr/>
          <p:nvPr/>
        </p:nvSpPr>
        <p:spPr>
          <a:xfrm>
            <a:off x="16978182" y="672786"/>
            <a:ext cx="618440" cy="412306"/>
          </a:xfrm>
          <a:custGeom>
            <a:avLst/>
            <a:gdLst>
              <a:gd name="connsiteX0" fmla="*/ 0 w 618440"/>
              <a:gd name="connsiteY0" fmla="*/ 0 h 412306"/>
              <a:gd name="connsiteX1" fmla="*/ 618441 w 618440"/>
              <a:gd name="connsiteY1" fmla="*/ 0 h 412306"/>
              <a:gd name="connsiteX2" fmla="*/ 618441 w 618440"/>
              <a:gd name="connsiteY2" fmla="*/ 412307 h 412306"/>
              <a:gd name="connsiteX3" fmla="*/ 0 w 618440"/>
              <a:gd name="connsiteY3" fmla="*/ 412307 h 412306"/>
            </a:gdLst>
            <a:ahLst/>
            <a:cxnLst>
              <a:cxn ang="0">
                <a:pos x="connsiteX0" y="connsiteY0"/>
              </a:cxn>
              <a:cxn ang="0">
                <a:pos x="connsiteX1" y="connsiteY1"/>
              </a:cxn>
              <a:cxn ang="0">
                <a:pos x="connsiteX2" y="connsiteY2"/>
              </a:cxn>
              <a:cxn ang="0">
                <a:pos x="connsiteX3" y="connsiteY3"/>
              </a:cxn>
            </a:cxnLst>
            <a:rect l="l" t="t" r="r" b="b"/>
            <a:pathLst>
              <a:path w="618440" h="412306">
                <a:moveTo>
                  <a:pt x="0" y="0"/>
                </a:moveTo>
                <a:lnTo>
                  <a:pt x="618441" y="0"/>
                </a:lnTo>
                <a:lnTo>
                  <a:pt x="618441" y="412307"/>
                </a:lnTo>
                <a:lnTo>
                  <a:pt x="0" y="412307"/>
                </a:lnTo>
                <a:close/>
              </a:path>
            </a:pathLst>
          </a:custGeom>
          <a:solidFill>
            <a:srgbClr val="144390"/>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B773F7B-0684-7C11-4E25-BB92D38BD81C}"/>
              </a:ext>
            </a:extLst>
          </p:cNvPr>
          <p:cNvSpPr/>
          <p:nvPr/>
        </p:nvSpPr>
        <p:spPr>
          <a:xfrm>
            <a:off x="17265944" y="722110"/>
            <a:ext cx="42685" cy="40524"/>
          </a:xfrm>
          <a:custGeom>
            <a:avLst/>
            <a:gdLst>
              <a:gd name="connsiteX0" fmla="*/ 8259 w 42685"/>
              <a:gd name="connsiteY0" fmla="*/ 40524 h 40524"/>
              <a:gd name="connsiteX1" fmla="*/ 21343 w 42685"/>
              <a:gd name="connsiteY1" fmla="*/ 30992 h 40524"/>
              <a:gd name="connsiteX2" fmla="*/ 34388 w 42685"/>
              <a:gd name="connsiteY2" fmla="*/ 40524 h 40524"/>
              <a:gd name="connsiteX3" fmla="*/ 29409 w 42685"/>
              <a:gd name="connsiteY3" fmla="*/ 25125 h 40524"/>
              <a:gd name="connsiteX4" fmla="*/ 42686 w 42685"/>
              <a:gd name="connsiteY4" fmla="*/ 15592 h 40524"/>
              <a:gd name="connsiteX5" fmla="*/ 26322 w 42685"/>
              <a:gd name="connsiteY5" fmla="*/ 15592 h 40524"/>
              <a:gd name="connsiteX6" fmla="*/ 21343 w 42685"/>
              <a:gd name="connsiteY6" fmla="*/ 0 h 40524"/>
              <a:gd name="connsiteX7" fmla="*/ 16325 w 42685"/>
              <a:gd name="connsiteY7" fmla="*/ 15631 h 40524"/>
              <a:gd name="connsiteX8" fmla="*/ 0 w 42685"/>
              <a:gd name="connsiteY8" fmla="*/ 15592 h 40524"/>
              <a:gd name="connsiteX9" fmla="*/ 13238 w 42685"/>
              <a:gd name="connsiteY9" fmla="*/ 25125 h 40524"/>
              <a:gd name="connsiteX10" fmla="*/ 8259 w 42685"/>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8259" y="40524"/>
                </a:moveTo>
                <a:lnTo>
                  <a:pt x="21343" y="30992"/>
                </a:lnTo>
                <a:lnTo>
                  <a:pt x="34388" y="40524"/>
                </a:lnTo>
                <a:lnTo>
                  <a:pt x="29409" y="25125"/>
                </a:lnTo>
                <a:lnTo>
                  <a:pt x="42686" y="15592"/>
                </a:lnTo>
                <a:lnTo>
                  <a:pt x="26322" y="15592"/>
                </a:lnTo>
                <a:lnTo>
                  <a:pt x="21343" y="0"/>
                </a:lnTo>
                <a:lnTo>
                  <a:pt x="16325" y="15631"/>
                </a:lnTo>
                <a:lnTo>
                  <a:pt x="0" y="15592"/>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10249D9-3212-68E4-6A28-ACE2D72F2832}"/>
              </a:ext>
            </a:extLst>
          </p:cNvPr>
          <p:cNvSpPr/>
          <p:nvPr/>
        </p:nvSpPr>
        <p:spPr>
          <a:xfrm>
            <a:off x="17198403" y="740250"/>
            <a:ext cx="42647" cy="40524"/>
          </a:xfrm>
          <a:custGeom>
            <a:avLst/>
            <a:gdLst>
              <a:gd name="connsiteX0" fmla="*/ 8298 w 42647"/>
              <a:gd name="connsiteY0" fmla="*/ 40524 h 40524"/>
              <a:gd name="connsiteX1" fmla="*/ 21343 w 42647"/>
              <a:gd name="connsiteY1" fmla="*/ 30992 h 40524"/>
              <a:gd name="connsiteX2" fmla="*/ 34388 w 42647"/>
              <a:gd name="connsiteY2" fmla="*/ 40524 h 40524"/>
              <a:gd name="connsiteX3" fmla="*/ 29409 w 42647"/>
              <a:gd name="connsiteY3" fmla="*/ 25125 h 40524"/>
              <a:gd name="connsiteX4" fmla="*/ 42647 w 42647"/>
              <a:gd name="connsiteY4" fmla="*/ 15592 h 40524"/>
              <a:gd name="connsiteX5" fmla="*/ 26322 w 42647"/>
              <a:gd name="connsiteY5" fmla="*/ 15592 h 40524"/>
              <a:gd name="connsiteX6" fmla="*/ 21343 w 42647"/>
              <a:gd name="connsiteY6" fmla="*/ 0 h 40524"/>
              <a:gd name="connsiteX7" fmla="*/ 16326 w 42647"/>
              <a:gd name="connsiteY7" fmla="*/ 15631 h 40524"/>
              <a:gd name="connsiteX8" fmla="*/ 0 w 42647"/>
              <a:gd name="connsiteY8" fmla="*/ 15592 h 40524"/>
              <a:gd name="connsiteX9" fmla="*/ 13238 w 42647"/>
              <a:gd name="connsiteY9" fmla="*/ 25125 h 40524"/>
              <a:gd name="connsiteX10" fmla="*/ 8298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98" y="40524"/>
                </a:moveTo>
                <a:lnTo>
                  <a:pt x="21343" y="30992"/>
                </a:lnTo>
                <a:lnTo>
                  <a:pt x="34388" y="40524"/>
                </a:lnTo>
                <a:lnTo>
                  <a:pt x="29409" y="25125"/>
                </a:lnTo>
                <a:lnTo>
                  <a:pt x="42647" y="15592"/>
                </a:lnTo>
                <a:lnTo>
                  <a:pt x="26322" y="15592"/>
                </a:lnTo>
                <a:lnTo>
                  <a:pt x="21343" y="0"/>
                </a:lnTo>
                <a:lnTo>
                  <a:pt x="16326" y="15631"/>
                </a:lnTo>
                <a:lnTo>
                  <a:pt x="0" y="15592"/>
                </a:lnTo>
                <a:lnTo>
                  <a:pt x="13238" y="25125"/>
                </a:lnTo>
                <a:lnTo>
                  <a:pt x="8298" y="40524"/>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138ECBB-A3AE-7A99-3B63-1A489DB323EA}"/>
              </a:ext>
            </a:extLst>
          </p:cNvPr>
          <p:cNvSpPr/>
          <p:nvPr/>
        </p:nvSpPr>
        <p:spPr>
          <a:xfrm>
            <a:off x="17149002" y="789767"/>
            <a:ext cx="42647" cy="40524"/>
          </a:xfrm>
          <a:custGeom>
            <a:avLst/>
            <a:gdLst>
              <a:gd name="connsiteX0" fmla="*/ 21343 w 42647"/>
              <a:gd name="connsiteY0" fmla="*/ 0 h 40524"/>
              <a:gd name="connsiteX1" fmla="*/ 16326 w 42647"/>
              <a:gd name="connsiteY1" fmla="*/ 15631 h 40524"/>
              <a:gd name="connsiteX2" fmla="*/ 0 w 42647"/>
              <a:gd name="connsiteY2" fmla="*/ 15631 h 40524"/>
              <a:gd name="connsiteX3" fmla="*/ 13238 w 42647"/>
              <a:gd name="connsiteY3" fmla="*/ 25125 h 40524"/>
              <a:gd name="connsiteX4" fmla="*/ 8259 w 42647"/>
              <a:gd name="connsiteY4" fmla="*/ 40524 h 40524"/>
              <a:gd name="connsiteX5" fmla="*/ 21343 w 42647"/>
              <a:gd name="connsiteY5" fmla="*/ 31030 h 40524"/>
              <a:gd name="connsiteX6" fmla="*/ 34388 w 42647"/>
              <a:gd name="connsiteY6" fmla="*/ 40524 h 40524"/>
              <a:gd name="connsiteX7" fmla="*/ 29409 w 42647"/>
              <a:gd name="connsiteY7" fmla="*/ 25125 h 40524"/>
              <a:gd name="connsiteX8" fmla="*/ 42647 w 42647"/>
              <a:gd name="connsiteY8" fmla="*/ 15631 h 40524"/>
              <a:gd name="connsiteX9" fmla="*/ 26322 w 42647"/>
              <a:gd name="connsiteY9" fmla="*/ 15631 h 40524"/>
              <a:gd name="connsiteX10" fmla="*/ 21343 w 42647"/>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1343" y="0"/>
                </a:moveTo>
                <a:lnTo>
                  <a:pt x="16326" y="15631"/>
                </a:lnTo>
                <a:lnTo>
                  <a:pt x="0" y="15631"/>
                </a:lnTo>
                <a:lnTo>
                  <a:pt x="13238" y="25125"/>
                </a:lnTo>
                <a:lnTo>
                  <a:pt x="8259" y="40524"/>
                </a:lnTo>
                <a:lnTo>
                  <a:pt x="21343" y="31030"/>
                </a:lnTo>
                <a:lnTo>
                  <a:pt x="34388" y="40524"/>
                </a:lnTo>
                <a:lnTo>
                  <a:pt x="29409" y="25125"/>
                </a:lnTo>
                <a:lnTo>
                  <a:pt x="42647" y="15631"/>
                </a:lnTo>
                <a:lnTo>
                  <a:pt x="26322" y="15631"/>
                </a:lnTo>
                <a:lnTo>
                  <a:pt x="21343" y="0"/>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7F45EB7-DA87-A2BD-EE82-CC8FDD866273}"/>
              </a:ext>
            </a:extLst>
          </p:cNvPr>
          <p:cNvSpPr/>
          <p:nvPr/>
        </p:nvSpPr>
        <p:spPr>
          <a:xfrm>
            <a:off x="17130862" y="857230"/>
            <a:ext cx="42685" cy="40524"/>
          </a:xfrm>
          <a:custGeom>
            <a:avLst/>
            <a:gdLst>
              <a:gd name="connsiteX0" fmla="*/ 21343 w 42685"/>
              <a:gd name="connsiteY0" fmla="*/ 30992 h 40524"/>
              <a:gd name="connsiteX1" fmla="*/ 34388 w 42685"/>
              <a:gd name="connsiteY1" fmla="*/ 40524 h 40524"/>
              <a:gd name="connsiteX2" fmla="*/ 29409 w 42685"/>
              <a:gd name="connsiteY2" fmla="*/ 25125 h 40524"/>
              <a:gd name="connsiteX3" fmla="*/ 42686 w 42685"/>
              <a:gd name="connsiteY3" fmla="*/ 15592 h 40524"/>
              <a:gd name="connsiteX4" fmla="*/ 26322 w 42685"/>
              <a:gd name="connsiteY4" fmla="*/ 15592 h 40524"/>
              <a:gd name="connsiteX5" fmla="*/ 21343 w 42685"/>
              <a:gd name="connsiteY5" fmla="*/ 0 h 40524"/>
              <a:gd name="connsiteX6" fmla="*/ 16326 w 42685"/>
              <a:gd name="connsiteY6" fmla="*/ 15631 h 40524"/>
              <a:gd name="connsiteX7" fmla="*/ 0 w 42685"/>
              <a:gd name="connsiteY7" fmla="*/ 15592 h 40524"/>
              <a:gd name="connsiteX8" fmla="*/ 13238 w 42685"/>
              <a:gd name="connsiteY8" fmla="*/ 25125 h 40524"/>
              <a:gd name="connsiteX9" fmla="*/ 8298 w 42685"/>
              <a:gd name="connsiteY9" fmla="*/ 40524 h 40524"/>
              <a:gd name="connsiteX10" fmla="*/ 21343 w 42685"/>
              <a:gd name="connsiteY10" fmla="*/ 309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43" y="30992"/>
                </a:moveTo>
                <a:lnTo>
                  <a:pt x="34388" y="40524"/>
                </a:lnTo>
                <a:lnTo>
                  <a:pt x="29409" y="25125"/>
                </a:lnTo>
                <a:lnTo>
                  <a:pt x="42686" y="15592"/>
                </a:lnTo>
                <a:lnTo>
                  <a:pt x="26322" y="15592"/>
                </a:lnTo>
                <a:lnTo>
                  <a:pt x="21343" y="0"/>
                </a:lnTo>
                <a:lnTo>
                  <a:pt x="16326" y="15631"/>
                </a:lnTo>
                <a:lnTo>
                  <a:pt x="0" y="15592"/>
                </a:lnTo>
                <a:lnTo>
                  <a:pt x="13238" y="25125"/>
                </a:lnTo>
                <a:lnTo>
                  <a:pt x="8298" y="40524"/>
                </a:lnTo>
                <a:lnTo>
                  <a:pt x="21343" y="30992"/>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81B62C8-FD90-BACA-53C8-63F7AE5C208B}"/>
              </a:ext>
            </a:extLst>
          </p:cNvPr>
          <p:cNvSpPr/>
          <p:nvPr/>
        </p:nvSpPr>
        <p:spPr>
          <a:xfrm>
            <a:off x="17149002" y="924887"/>
            <a:ext cx="42647" cy="40524"/>
          </a:xfrm>
          <a:custGeom>
            <a:avLst/>
            <a:gdLst>
              <a:gd name="connsiteX0" fmla="*/ 26322 w 42647"/>
              <a:gd name="connsiteY0" fmla="*/ 15592 h 40524"/>
              <a:gd name="connsiteX1" fmla="*/ 21343 w 42647"/>
              <a:gd name="connsiteY1" fmla="*/ 0 h 40524"/>
              <a:gd name="connsiteX2" fmla="*/ 16326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43 w 42647"/>
              <a:gd name="connsiteY6" fmla="*/ 30992 h 40524"/>
              <a:gd name="connsiteX7" fmla="*/ 34388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43" y="0"/>
                </a:lnTo>
                <a:lnTo>
                  <a:pt x="16326" y="15592"/>
                </a:lnTo>
                <a:lnTo>
                  <a:pt x="0" y="15592"/>
                </a:lnTo>
                <a:lnTo>
                  <a:pt x="13238" y="25125"/>
                </a:lnTo>
                <a:lnTo>
                  <a:pt x="8259" y="40524"/>
                </a:lnTo>
                <a:lnTo>
                  <a:pt x="21343" y="30992"/>
                </a:lnTo>
                <a:lnTo>
                  <a:pt x="34388"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381150D-3EC4-3111-278D-BDA52AD97D02}"/>
              </a:ext>
            </a:extLst>
          </p:cNvPr>
          <p:cNvSpPr/>
          <p:nvPr/>
        </p:nvSpPr>
        <p:spPr>
          <a:xfrm>
            <a:off x="17198519" y="974404"/>
            <a:ext cx="42647" cy="40485"/>
          </a:xfrm>
          <a:custGeom>
            <a:avLst/>
            <a:gdLst>
              <a:gd name="connsiteX0" fmla="*/ 26322 w 42647"/>
              <a:gd name="connsiteY0" fmla="*/ 15592 h 40485"/>
              <a:gd name="connsiteX1" fmla="*/ 21304 w 42647"/>
              <a:gd name="connsiteY1" fmla="*/ 0 h 40485"/>
              <a:gd name="connsiteX2" fmla="*/ 16326 w 42647"/>
              <a:gd name="connsiteY2" fmla="*/ 15592 h 40485"/>
              <a:gd name="connsiteX3" fmla="*/ 0 w 42647"/>
              <a:gd name="connsiteY3" fmla="*/ 15592 h 40485"/>
              <a:gd name="connsiteX4" fmla="*/ 13238 w 42647"/>
              <a:gd name="connsiteY4" fmla="*/ 25087 h 40485"/>
              <a:gd name="connsiteX5" fmla="*/ 8259 w 42647"/>
              <a:gd name="connsiteY5" fmla="*/ 40486 h 40485"/>
              <a:gd name="connsiteX6" fmla="*/ 21304 w 42647"/>
              <a:gd name="connsiteY6" fmla="*/ 30992 h 40485"/>
              <a:gd name="connsiteX7" fmla="*/ 34349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04" y="0"/>
                </a:lnTo>
                <a:lnTo>
                  <a:pt x="16326" y="15592"/>
                </a:lnTo>
                <a:lnTo>
                  <a:pt x="0" y="15592"/>
                </a:lnTo>
                <a:lnTo>
                  <a:pt x="13238" y="25087"/>
                </a:lnTo>
                <a:lnTo>
                  <a:pt x="8259" y="40486"/>
                </a:lnTo>
                <a:lnTo>
                  <a:pt x="21304" y="30992"/>
                </a:lnTo>
                <a:lnTo>
                  <a:pt x="34349"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8180E4EC-16A5-95A8-028F-8D8823EA8041}"/>
              </a:ext>
            </a:extLst>
          </p:cNvPr>
          <p:cNvSpPr/>
          <p:nvPr/>
        </p:nvSpPr>
        <p:spPr>
          <a:xfrm>
            <a:off x="17265944" y="992312"/>
            <a:ext cx="42685" cy="40524"/>
          </a:xfrm>
          <a:custGeom>
            <a:avLst/>
            <a:gdLst>
              <a:gd name="connsiteX0" fmla="*/ 26322 w 42685"/>
              <a:gd name="connsiteY0" fmla="*/ 15631 h 40524"/>
              <a:gd name="connsiteX1" fmla="*/ 21343 w 42685"/>
              <a:gd name="connsiteY1" fmla="*/ 0 h 40524"/>
              <a:gd name="connsiteX2" fmla="*/ 16364 w 42685"/>
              <a:gd name="connsiteY2" fmla="*/ 15631 h 40524"/>
              <a:gd name="connsiteX3" fmla="*/ 0 w 42685"/>
              <a:gd name="connsiteY3" fmla="*/ 15631 h 40524"/>
              <a:gd name="connsiteX4" fmla="*/ 13238 w 42685"/>
              <a:gd name="connsiteY4" fmla="*/ 25125 h 40524"/>
              <a:gd name="connsiteX5" fmla="*/ 8298 w 42685"/>
              <a:gd name="connsiteY5" fmla="*/ 40524 h 40524"/>
              <a:gd name="connsiteX6" fmla="*/ 21343 w 42685"/>
              <a:gd name="connsiteY6" fmla="*/ 31030 h 40524"/>
              <a:gd name="connsiteX7" fmla="*/ 34388 w 42685"/>
              <a:gd name="connsiteY7" fmla="*/ 40524 h 40524"/>
              <a:gd name="connsiteX8" fmla="*/ 29409 w 42685"/>
              <a:gd name="connsiteY8" fmla="*/ 25125 h 40524"/>
              <a:gd name="connsiteX9" fmla="*/ 42686 w 42685"/>
              <a:gd name="connsiteY9" fmla="*/ 15631 h 40524"/>
              <a:gd name="connsiteX10" fmla="*/ 26322 w 42685"/>
              <a:gd name="connsiteY10" fmla="*/ 15631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6322" y="15631"/>
                </a:moveTo>
                <a:lnTo>
                  <a:pt x="21343" y="0"/>
                </a:lnTo>
                <a:lnTo>
                  <a:pt x="16364" y="15631"/>
                </a:lnTo>
                <a:lnTo>
                  <a:pt x="0" y="15631"/>
                </a:lnTo>
                <a:lnTo>
                  <a:pt x="13238" y="25125"/>
                </a:lnTo>
                <a:lnTo>
                  <a:pt x="8298" y="40524"/>
                </a:lnTo>
                <a:lnTo>
                  <a:pt x="21343" y="31030"/>
                </a:lnTo>
                <a:lnTo>
                  <a:pt x="34388" y="40524"/>
                </a:lnTo>
                <a:lnTo>
                  <a:pt x="29409" y="25125"/>
                </a:lnTo>
                <a:lnTo>
                  <a:pt x="42686" y="15631"/>
                </a:lnTo>
                <a:lnTo>
                  <a:pt x="26322" y="15631"/>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E9CB1CB-CCFB-9C68-0375-F42AC22DCCEE}"/>
              </a:ext>
            </a:extLst>
          </p:cNvPr>
          <p:cNvSpPr/>
          <p:nvPr/>
        </p:nvSpPr>
        <p:spPr>
          <a:xfrm>
            <a:off x="17333407" y="974404"/>
            <a:ext cx="42647" cy="40485"/>
          </a:xfrm>
          <a:custGeom>
            <a:avLst/>
            <a:gdLst>
              <a:gd name="connsiteX0" fmla="*/ 26322 w 42647"/>
              <a:gd name="connsiteY0" fmla="*/ 15592 h 40485"/>
              <a:gd name="connsiteX1" fmla="*/ 21343 w 42647"/>
              <a:gd name="connsiteY1" fmla="*/ 0 h 40485"/>
              <a:gd name="connsiteX2" fmla="*/ 16325 w 42647"/>
              <a:gd name="connsiteY2" fmla="*/ 15592 h 40485"/>
              <a:gd name="connsiteX3" fmla="*/ 0 w 42647"/>
              <a:gd name="connsiteY3" fmla="*/ 15592 h 40485"/>
              <a:gd name="connsiteX4" fmla="*/ 13238 w 42647"/>
              <a:gd name="connsiteY4" fmla="*/ 25087 h 40485"/>
              <a:gd name="connsiteX5" fmla="*/ 8298 w 42647"/>
              <a:gd name="connsiteY5" fmla="*/ 40486 h 40485"/>
              <a:gd name="connsiteX6" fmla="*/ 21343 w 42647"/>
              <a:gd name="connsiteY6" fmla="*/ 30992 h 40485"/>
              <a:gd name="connsiteX7" fmla="*/ 34388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43" y="0"/>
                </a:lnTo>
                <a:lnTo>
                  <a:pt x="16325" y="15592"/>
                </a:lnTo>
                <a:lnTo>
                  <a:pt x="0" y="15592"/>
                </a:lnTo>
                <a:lnTo>
                  <a:pt x="13238" y="25087"/>
                </a:lnTo>
                <a:lnTo>
                  <a:pt x="8298" y="40486"/>
                </a:lnTo>
                <a:lnTo>
                  <a:pt x="21343" y="30992"/>
                </a:lnTo>
                <a:lnTo>
                  <a:pt x="34388"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F097894-7ED2-115F-0971-E764F2DC7042}"/>
              </a:ext>
            </a:extLst>
          </p:cNvPr>
          <p:cNvSpPr/>
          <p:nvPr/>
        </p:nvSpPr>
        <p:spPr>
          <a:xfrm>
            <a:off x="17382924" y="924887"/>
            <a:ext cx="42647" cy="40524"/>
          </a:xfrm>
          <a:custGeom>
            <a:avLst/>
            <a:gdLst>
              <a:gd name="connsiteX0" fmla="*/ 26322 w 42647"/>
              <a:gd name="connsiteY0" fmla="*/ 15592 h 40524"/>
              <a:gd name="connsiteX1" fmla="*/ 21304 w 42647"/>
              <a:gd name="connsiteY1" fmla="*/ 0 h 40524"/>
              <a:gd name="connsiteX2" fmla="*/ 16325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04 w 42647"/>
              <a:gd name="connsiteY6" fmla="*/ 30992 h 40524"/>
              <a:gd name="connsiteX7" fmla="*/ 34349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04" y="0"/>
                </a:lnTo>
                <a:lnTo>
                  <a:pt x="16325" y="15592"/>
                </a:lnTo>
                <a:lnTo>
                  <a:pt x="0" y="15592"/>
                </a:lnTo>
                <a:lnTo>
                  <a:pt x="13238" y="25125"/>
                </a:lnTo>
                <a:lnTo>
                  <a:pt x="8259" y="40524"/>
                </a:lnTo>
                <a:lnTo>
                  <a:pt x="21304" y="30992"/>
                </a:lnTo>
                <a:lnTo>
                  <a:pt x="34349"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5B13C612-9988-B8B9-FE2B-26C63E7115A1}"/>
              </a:ext>
            </a:extLst>
          </p:cNvPr>
          <p:cNvSpPr/>
          <p:nvPr/>
        </p:nvSpPr>
        <p:spPr>
          <a:xfrm>
            <a:off x="17400832" y="857037"/>
            <a:ext cx="42685" cy="40524"/>
          </a:xfrm>
          <a:custGeom>
            <a:avLst/>
            <a:gdLst>
              <a:gd name="connsiteX0" fmla="*/ 42686 w 42685"/>
              <a:gd name="connsiteY0" fmla="*/ 15592 h 40524"/>
              <a:gd name="connsiteX1" fmla="*/ 26321 w 42685"/>
              <a:gd name="connsiteY1" fmla="*/ 15592 h 40524"/>
              <a:gd name="connsiteX2" fmla="*/ 21343 w 42685"/>
              <a:gd name="connsiteY2" fmla="*/ 0 h 40524"/>
              <a:gd name="connsiteX3" fmla="*/ 16325 w 42685"/>
              <a:gd name="connsiteY3" fmla="*/ 15631 h 40524"/>
              <a:gd name="connsiteX4" fmla="*/ 0 w 42685"/>
              <a:gd name="connsiteY4" fmla="*/ 15592 h 40524"/>
              <a:gd name="connsiteX5" fmla="*/ 13238 w 42685"/>
              <a:gd name="connsiteY5" fmla="*/ 25125 h 40524"/>
              <a:gd name="connsiteX6" fmla="*/ 8298 w 42685"/>
              <a:gd name="connsiteY6" fmla="*/ 40524 h 40524"/>
              <a:gd name="connsiteX7" fmla="*/ 21343 w 42685"/>
              <a:gd name="connsiteY7" fmla="*/ 30992 h 40524"/>
              <a:gd name="connsiteX8" fmla="*/ 34388 w 42685"/>
              <a:gd name="connsiteY8" fmla="*/ 40524 h 40524"/>
              <a:gd name="connsiteX9" fmla="*/ 29409 w 42685"/>
              <a:gd name="connsiteY9" fmla="*/ 25125 h 40524"/>
              <a:gd name="connsiteX10" fmla="*/ 42686 w 42685"/>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42686" y="15592"/>
                </a:moveTo>
                <a:lnTo>
                  <a:pt x="26321" y="15592"/>
                </a:lnTo>
                <a:lnTo>
                  <a:pt x="21343" y="0"/>
                </a:lnTo>
                <a:lnTo>
                  <a:pt x="16325" y="15631"/>
                </a:lnTo>
                <a:lnTo>
                  <a:pt x="0" y="15592"/>
                </a:lnTo>
                <a:lnTo>
                  <a:pt x="13238" y="25125"/>
                </a:lnTo>
                <a:lnTo>
                  <a:pt x="8298" y="40524"/>
                </a:lnTo>
                <a:lnTo>
                  <a:pt x="21343" y="30992"/>
                </a:lnTo>
                <a:lnTo>
                  <a:pt x="34388" y="40524"/>
                </a:lnTo>
                <a:lnTo>
                  <a:pt x="29409" y="25125"/>
                </a:lnTo>
                <a:lnTo>
                  <a:pt x="42686" y="15592"/>
                </a:lnTo>
                <a:close/>
              </a:path>
            </a:pathLst>
          </a:custGeom>
          <a:solidFill>
            <a:srgbClr val="FDEA18"/>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EBB45D9B-9009-8A38-B0A2-6393208B3AE4}"/>
              </a:ext>
            </a:extLst>
          </p:cNvPr>
          <p:cNvSpPr/>
          <p:nvPr/>
        </p:nvSpPr>
        <p:spPr>
          <a:xfrm>
            <a:off x="17382924" y="789574"/>
            <a:ext cx="42647" cy="40524"/>
          </a:xfrm>
          <a:custGeom>
            <a:avLst/>
            <a:gdLst>
              <a:gd name="connsiteX0" fmla="*/ 8259 w 42647"/>
              <a:gd name="connsiteY0" fmla="*/ 40524 h 40524"/>
              <a:gd name="connsiteX1" fmla="*/ 21304 w 42647"/>
              <a:gd name="connsiteY1" fmla="*/ 30992 h 40524"/>
              <a:gd name="connsiteX2" fmla="*/ 34388 w 42647"/>
              <a:gd name="connsiteY2" fmla="*/ 40524 h 40524"/>
              <a:gd name="connsiteX3" fmla="*/ 29409 w 42647"/>
              <a:gd name="connsiteY3" fmla="*/ 25125 h 40524"/>
              <a:gd name="connsiteX4" fmla="*/ 42647 w 42647"/>
              <a:gd name="connsiteY4" fmla="*/ 15631 h 40524"/>
              <a:gd name="connsiteX5" fmla="*/ 26322 w 42647"/>
              <a:gd name="connsiteY5" fmla="*/ 15631 h 40524"/>
              <a:gd name="connsiteX6" fmla="*/ 21304 w 42647"/>
              <a:gd name="connsiteY6" fmla="*/ 0 h 40524"/>
              <a:gd name="connsiteX7" fmla="*/ 16325 w 42647"/>
              <a:gd name="connsiteY7" fmla="*/ 15631 h 40524"/>
              <a:gd name="connsiteX8" fmla="*/ 0 w 42647"/>
              <a:gd name="connsiteY8" fmla="*/ 15631 h 40524"/>
              <a:gd name="connsiteX9" fmla="*/ 13238 w 42647"/>
              <a:gd name="connsiteY9" fmla="*/ 25125 h 40524"/>
              <a:gd name="connsiteX10" fmla="*/ 8259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59" y="40524"/>
                </a:moveTo>
                <a:lnTo>
                  <a:pt x="21304" y="30992"/>
                </a:lnTo>
                <a:lnTo>
                  <a:pt x="34388" y="40524"/>
                </a:lnTo>
                <a:lnTo>
                  <a:pt x="29409" y="25125"/>
                </a:lnTo>
                <a:lnTo>
                  <a:pt x="42647" y="15631"/>
                </a:lnTo>
                <a:lnTo>
                  <a:pt x="26322" y="15631"/>
                </a:lnTo>
                <a:lnTo>
                  <a:pt x="21304" y="0"/>
                </a:lnTo>
                <a:lnTo>
                  <a:pt x="16325" y="15631"/>
                </a:lnTo>
                <a:lnTo>
                  <a:pt x="0" y="15631"/>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8BD03DED-3A00-CCDC-30BB-BA243BE8FD75}"/>
              </a:ext>
            </a:extLst>
          </p:cNvPr>
          <p:cNvSpPr/>
          <p:nvPr/>
        </p:nvSpPr>
        <p:spPr>
          <a:xfrm>
            <a:off x="17333600" y="740288"/>
            <a:ext cx="42685" cy="40524"/>
          </a:xfrm>
          <a:custGeom>
            <a:avLst/>
            <a:gdLst>
              <a:gd name="connsiteX0" fmla="*/ 21304 w 42685"/>
              <a:gd name="connsiteY0" fmla="*/ 0 h 40524"/>
              <a:gd name="connsiteX1" fmla="*/ 16326 w 42685"/>
              <a:gd name="connsiteY1" fmla="*/ 15592 h 40524"/>
              <a:gd name="connsiteX2" fmla="*/ 0 w 42685"/>
              <a:gd name="connsiteY2" fmla="*/ 15554 h 40524"/>
              <a:gd name="connsiteX3" fmla="*/ 13238 w 42685"/>
              <a:gd name="connsiteY3" fmla="*/ 25125 h 40524"/>
              <a:gd name="connsiteX4" fmla="*/ 8259 w 42685"/>
              <a:gd name="connsiteY4" fmla="*/ 40524 h 40524"/>
              <a:gd name="connsiteX5" fmla="*/ 21343 w 42685"/>
              <a:gd name="connsiteY5" fmla="*/ 30953 h 40524"/>
              <a:gd name="connsiteX6" fmla="*/ 34388 w 42685"/>
              <a:gd name="connsiteY6" fmla="*/ 40524 h 40524"/>
              <a:gd name="connsiteX7" fmla="*/ 29409 w 42685"/>
              <a:gd name="connsiteY7" fmla="*/ 25125 h 40524"/>
              <a:gd name="connsiteX8" fmla="*/ 42686 w 42685"/>
              <a:gd name="connsiteY8" fmla="*/ 15554 h 40524"/>
              <a:gd name="connsiteX9" fmla="*/ 26322 w 42685"/>
              <a:gd name="connsiteY9" fmla="*/ 15554 h 40524"/>
              <a:gd name="connsiteX10" fmla="*/ 21304 w 42685"/>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04" y="0"/>
                </a:moveTo>
                <a:lnTo>
                  <a:pt x="16326" y="15592"/>
                </a:lnTo>
                <a:lnTo>
                  <a:pt x="0" y="15554"/>
                </a:lnTo>
                <a:lnTo>
                  <a:pt x="13238" y="25125"/>
                </a:lnTo>
                <a:lnTo>
                  <a:pt x="8259" y="40524"/>
                </a:lnTo>
                <a:lnTo>
                  <a:pt x="21343" y="30953"/>
                </a:lnTo>
                <a:lnTo>
                  <a:pt x="34388" y="40524"/>
                </a:lnTo>
                <a:lnTo>
                  <a:pt x="29409" y="25125"/>
                </a:lnTo>
                <a:lnTo>
                  <a:pt x="42686" y="15554"/>
                </a:lnTo>
                <a:lnTo>
                  <a:pt x="26322" y="15554"/>
                </a:lnTo>
                <a:lnTo>
                  <a:pt x="21304" y="0"/>
                </a:lnTo>
                <a:close/>
              </a:path>
            </a:pathLst>
          </a:custGeom>
          <a:solidFill>
            <a:srgbClr val="FDEA18"/>
          </a:solidFill>
          <a:ln w="0" cap="flat">
            <a:noFill/>
            <a:prstDash val="solid"/>
            <a:miter/>
          </a:ln>
        </p:spPr>
        <p:txBody>
          <a:bodyPr rtlCol="0" anchor="ctr"/>
          <a:lstStyle/>
          <a:p>
            <a:endParaRPr lang="en-GB"/>
          </a:p>
        </p:txBody>
      </p:sp>
      <p:sp>
        <p:nvSpPr>
          <p:cNvPr id="12" name="Text Placeholder 11">
            <a:extLst>
              <a:ext uri="{FF2B5EF4-FFF2-40B4-BE49-F238E27FC236}">
                <a16:creationId xmlns:a16="http://schemas.microsoft.com/office/drawing/2014/main" id="{A203675E-E4D3-E347-D831-1B4BB18FBA9C}"/>
              </a:ext>
            </a:extLst>
          </p:cNvPr>
          <p:cNvSpPr>
            <a:spLocks noGrp="1"/>
          </p:cNvSpPr>
          <p:nvPr>
            <p:ph type="body" sz="quarter" idx="12" hasCustomPrompt="1"/>
          </p:nvPr>
        </p:nvSpPr>
        <p:spPr>
          <a:xfrm>
            <a:off x="953503" y="6991011"/>
            <a:ext cx="5103813" cy="8382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subheading maybe on two lines</a:t>
            </a:r>
          </a:p>
        </p:txBody>
      </p:sp>
      <p:sp>
        <p:nvSpPr>
          <p:cNvPr id="13" name="Text Placeholder 11">
            <a:extLst>
              <a:ext uri="{FF2B5EF4-FFF2-40B4-BE49-F238E27FC236}">
                <a16:creationId xmlns:a16="http://schemas.microsoft.com/office/drawing/2014/main" id="{CB6F789C-2F96-C61E-F050-927333989DED}"/>
              </a:ext>
            </a:extLst>
          </p:cNvPr>
          <p:cNvSpPr>
            <a:spLocks noGrp="1"/>
          </p:cNvSpPr>
          <p:nvPr>
            <p:ph type="body" sz="quarter" idx="13" hasCustomPrompt="1"/>
          </p:nvPr>
        </p:nvSpPr>
        <p:spPr>
          <a:xfrm>
            <a:off x="953503" y="8170465"/>
            <a:ext cx="5103813" cy="258738"/>
          </a:xfrm>
          <a:prstGeom prst="rect">
            <a:avLst/>
          </a:prstGeom>
        </p:spPr>
        <p:txBody>
          <a:bodyPr/>
          <a:lstStyle>
            <a:lvl1pPr marL="0" indent="0">
              <a:buNone/>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01 JANUARY 2023</a:t>
            </a:r>
          </a:p>
        </p:txBody>
      </p:sp>
      <p:sp>
        <p:nvSpPr>
          <p:cNvPr id="4" name="TextBox 3">
            <a:extLst>
              <a:ext uri="{FF2B5EF4-FFF2-40B4-BE49-F238E27FC236}">
                <a16:creationId xmlns:a16="http://schemas.microsoft.com/office/drawing/2014/main" id="{717C26C6-5814-86B6-143A-EB7766E2A66E}"/>
              </a:ext>
            </a:extLst>
          </p:cNvPr>
          <p:cNvSpPr txBox="1"/>
          <p:nvPr userDrawn="1"/>
        </p:nvSpPr>
        <p:spPr>
          <a:xfrm>
            <a:off x="795700"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#MyWorldOurPlanet</a:t>
            </a:r>
          </a:p>
        </p:txBody>
      </p:sp>
      <p:sp>
        <p:nvSpPr>
          <p:cNvPr id="5" name="TextBox 4">
            <a:extLst>
              <a:ext uri="{FF2B5EF4-FFF2-40B4-BE49-F238E27FC236}">
                <a16:creationId xmlns:a16="http://schemas.microsoft.com/office/drawing/2014/main" id="{07FC797C-41BB-48A5-92B8-58418D938D74}"/>
              </a:ext>
            </a:extLst>
          </p:cNvPr>
          <p:cNvSpPr txBox="1"/>
          <p:nvPr userDrawn="1"/>
        </p:nvSpPr>
        <p:spPr>
          <a:xfrm>
            <a:off x="3348867"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#EUClimatePact</a:t>
            </a:r>
          </a:p>
        </p:txBody>
      </p:sp>
    </p:spTree>
    <p:extLst>
      <p:ext uri="{BB962C8B-B14F-4D97-AF65-F5344CB8AC3E}">
        <p14:creationId xmlns:p14="http://schemas.microsoft.com/office/powerpoint/2010/main" val="413912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Turquoise">
    <p:spTree>
      <p:nvGrpSpPr>
        <p:cNvPr id="1" name=""/>
        <p:cNvGrpSpPr/>
        <p:nvPr/>
      </p:nvGrpSpPr>
      <p:grpSpPr>
        <a:xfrm>
          <a:off x="0" y="0"/>
          <a:ext cx="0" cy="0"/>
          <a:chOff x="0" y="0"/>
          <a:chExt cx="0" cy="0"/>
        </a:xfrm>
      </p:grpSpPr>
      <p:pic>
        <p:nvPicPr>
          <p:cNvPr id="10" name="Picture 9" descr="A blue and white background&#10;&#10;Description automatically generated">
            <a:extLst>
              <a:ext uri="{FF2B5EF4-FFF2-40B4-BE49-F238E27FC236}">
                <a16:creationId xmlns:a16="http://schemas.microsoft.com/office/drawing/2014/main" id="{D2043D43-C1E6-B288-ADA9-8BC514301F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8159155" y="2416393"/>
            <a:ext cx="9309092" cy="1288009"/>
          </a:xfrm>
          <a:prstGeom prst="rect">
            <a:avLst/>
          </a:prstGeom>
          <a:solidFill>
            <a:srgbClr val="184547"/>
          </a:solidFill>
        </p:spPr>
        <p:txBody>
          <a:bodyPr wrap="none" lIns="216000" tIns="180000" rIns="252000" bIns="108000" anchor="ctr" anchorCtr="0">
            <a:spAutoFit/>
          </a:bodyPr>
          <a:lstStyle>
            <a:lvl1pPr algn="r">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p:nvPr>
        </p:nvSpPr>
        <p:spPr>
          <a:xfrm>
            <a:off x="10603734" y="3666302"/>
            <a:ext cx="6864513" cy="1288009"/>
          </a:xfrm>
          <a:prstGeom prst="rect">
            <a:avLst/>
          </a:prstGeom>
          <a:solidFill>
            <a:srgbClr val="184547"/>
          </a:solidFill>
        </p:spPr>
        <p:txBody>
          <a:bodyPr wrap="none" lIns="216000" tIns="180000" rIns="252000" bIns="108000" anchor="ctr" anchorCtr="0">
            <a:spAutoFit/>
          </a:bodyPr>
          <a:lstStyle>
            <a:lvl1pPr marL="0" indent="0" algn="r">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grpSp>
        <p:nvGrpSpPr>
          <p:cNvPr id="11" name="Group 10">
            <a:extLst>
              <a:ext uri="{FF2B5EF4-FFF2-40B4-BE49-F238E27FC236}">
                <a16:creationId xmlns:a16="http://schemas.microsoft.com/office/drawing/2014/main" id="{02B62ED8-A8F3-F1C9-3BEB-85B3842A01B3}"/>
              </a:ext>
            </a:extLst>
          </p:cNvPr>
          <p:cNvGrpSpPr/>
          <p:nvPr userDrawn="1"/>
        </p:nvGrpSpPr>
        <p:grpSpPr>
          <a:xfrm>
            <a:off x="720000" y="720000"/>
            <a:ext cx="2573887" cy="2066587"/>
            <a:chOff x="720000" y="720000"/>
            <a:chExt cx="2573887" cy="2066587"/>
          </a:xfrm>
        </p:grpSpPr>
        <p:sp>
          <p:nvSpPr>
            <p:cNvPr id="12" name="Freeform: Shape 11">
              <a:extLst>
                <a:ext uri="{FF2B5EF4-FFF2-40B4-BE49-F238E27FC236}">
                  <a16:creationId xmlns:a16="http://schemas.microsoft.com/office/drawing/2014/main" id="{B546063E-973C-FFAE-FF2A-5513B9CD5D16}"/>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184547"/>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616A640-A6BB-9060-C1A8-2A1AB6E0B7F7}"/>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184547"/>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3A1C153-BCA4-1A4E-158C-836C813EFCEC}"/>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184547"/>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002C096-F6AE-309F-E849-E7A16CE6B363}"/>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B899135-992F-3EB2-DBEC-820637AF8E96}"/>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F154654-27A9-D744-262E-0954F75D616F}"/>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D533212-451B-3631-4827-227762827D48}"/>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579E2E7-0548-2443-9E88-59A0A9CD215D}"/>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9052F47-368A-613F-CFFA-8953254905C8}"/>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73576B9-BA8A-5C27-8C31-ABEC8AC85C54}"/>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4AF3349-42AB-2A4D-F79E-DE5DA0939CA3}"/>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5F9D197-0299-683B-C3B6-2711289553D0}"/>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2BE3F72-C7B6-00A2-9E91-F5EACA6C47F8}"/>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670E7CC-8397-84DE-B0B7-6D11BA534429}"/>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F835620-C068-CF21-6F21-D7FFA3C02D64}"/>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ED599AD-2621-847C-02B1-9454ED0DCD98}"/>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9C5ED4A-A351-1406-CAD7-7611A919FBA5}"/>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400BF92-7D3A-2771-A0BB-7F489ECEF208}"/>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7A6D36F-FCB4-EC82-3F61-30BCD41D36D4}"/>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E74BA0C-BD78-0285-493B-D82D10C0F30E}"/>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C61FC1B-B7F8-0839-ED74-FDC86D2819C9}"/>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02D2B2D-313A-4779-8796-F54F8A78B584}"/>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9D2FF87-C27F-5260-16B1-F4339EC907B0}"/>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BF60282-56C8-0F19-E334-71D648F4836B}"/>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C08B5D4F-7258-5EAA-74F4-A8376981BD6A}"/>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E0FF5AD-E255-EE94-FA5A-17F6E7F6A9DC}"/>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92AA60E-2D23-FA76-3E19-6D528B93CE51}"/>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24E48D9-FDE3-3408-F34F-173FA7376E39}"/>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468A837-9A35-4225-5722-F1AC1F574208}"/>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74036B7-419A-DBF1-B7B3-6277CEA45C89}"/>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AB069E4-FCB7-70E9-35E5-DA247DA40492}"/>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3FED4922-533F-0C2B-22D8-49EDB7624D16}"/>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0301D7B8-65E2-7DB3-61EE-5F348A7D3DFD}"/>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9690EAF6-D861-8E01-A7AC-3C774312A5C3}"/>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F6F3E597-9BBD-AFB8-C8BE-DB4370B15FE9}"/>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F4CAA85-8FF4-4D99-FD7A-3679A49E6566}"/>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pic>
        <p:nvPicPr>
          <p:cNvPr id="4" name="Picture 3">
            <a:extLst>
              <a:ext uri="{FF2B5EF4-FFF2-40B4-BE49-F238E27FC236}">
                <a16:creationId xmlns:a16="http://schemas.microsoft.com/office/drawing/2014/main" id="{12065998-597E-98AE-A167-2BAA375C86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4264" b="21186"/>
          <a:stretch/>
        </p:blipFill>
        <p:spPr>
          <a:xfrm>
            <a:off x="10780173" y="5715000"/>
            <a:ext cx="6864514" cy="3133532"/>
          </a:xfrm>
          <a:prstGeom prst="rect">
            <a:avLst/>
          </a:prstGeom>
        </p:spPr>
      </p:pic>
      <p:sp>
        <p:nvSpPr>
          <p:cNvPr id="3" name="TextBox 2">
            <a:extLst>
              <a:ext uri="{FF2B5EF4-FFF2-40B4-BE49-F238E27FC236}">
                <a16:creationId xmlns:a16="http://schemas.microsoft.com/office/drawing/2014/main" id="{25F3DCE2-169B-DCAC-96C8-237E8CB815FB}"/>
              </a:ext>
            </a:extLst>
          </p:cNvPr>
          <p:cNvSpPr txBox="1"/>
          <p:nvPr userDrawn="1"/>
        </p:nvSpPr>
        <p:spPr>
          <a:xfrm>
            <a:off x="11342043" y="8838615"/>
            <a:ext cx="6149954" cy="1169551"/>
          </a:xfrm>
          <a:prstGeom prst="rect">
            <a:avLst/>
          </a:prstGeom>
          <a:noFill/>
        </p:spPr>
        <p:txBody>
          <a:bodyPr wrap="square" rtlCol="0">
            <a:spAutoFit/>
          </a:bodyPr>
          <a:lstStyle/>
          <a:p>
            <a:pPr marL="0" indent="0" algn="just">
              <a:lnSpc>
                <a:spcPts val="1350"/>
              </a:lnSpc>
              <a:buNone/>
            </a:pPr>
            <a:r>
              <a:rPr lang="en-GB" sz="1200">
                <a:solidFill>
                  <a:srgbClr val="2A255A"/>
                </a:solidFill>
                <a:latin typeface="Open Sans" panose="020B0606030504020204" pitchFamily="34" charset="0"/>
                <a:ea typeface="Open Sans" panose="020B0606030504020204" pitchFamily="34" charset="0"/>
                <a:cs typeface="Open Sans" panose="020B0606030504020204" pitchFamily="34" charset="0"/>
              </a:rPr>
              <a:t>© European Union 2023</a:t>
            </a:r>
          </a:p>
          <a:p>
            <a:pPr marL="0" indent="0" algn="just">
              <a:lnSpc>
                <a:spcPts val="1350"/>
              </a:lnSpc>
              <a:buNone/>
            </a:pPr>
            <a:endParaRPr lang="en-GB" sz="1200">
              <a:solidFill>
                <a:srgbClr val="2A255A"/>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1350"/>
              </a:lnSpc>
              <a:buNone/>
            </a:pPr>
            <a:r>
              <a:rPr lang="en-GB" sz="1200">
                <a:solidFill>
                  <a:srgbClr val="2A255A"/>
                </a:solidFill>
                <a:latin typeface="Open Sans" panose="020B0606030504020204" pitchFamily="34" charset="0"/>
                <a:ea typeface="Open Sans" panose="020B0606030504020204" pitchFamily="34" charset="0"/>
                <a:cs typeface="Open Sans" panose="020B0606030504020204" pitchFamily="34" charset="0"/>
              </a:rPr>
              <a:t>Unless otherwise noted the reuse of this presentation is authorised under the CC BY 4.0 license. For any use or reproduction of elements that are not owned by the EU, permission may need to be sought directly from the respective right holders. </a:t>
            </a:r>
          </a:p>
          <a:p>
            <a:pPr>
              <a:lnSpc>
                <a:spcPts val="1350"/>
              </a:lnSpc>
            </a:pPr>
            <a:endParaRPr lang="en-GB" sz="1200"/>
          </a:p>
        </p:txBody>
      </p:sp>
    </p:spTree>
    <p:extLst>
      <p:ext uri="{BB962C8B-B14F-4D97-AF65-F5344CB8AC3E}">
        <p14:creationId xmlns:p14="http://schemas.microsoft.com/office/powerpoint/2010/main" val="243250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urp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1C7DF9B-59C8-C7F1-61C1-9F1AFDF072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8159155" y="2416393"/>
            <a:ext cx="9309092" cy="1288009"/>
          </a:xfrm>
          <a:prstGeom prst="rect">
            <a:avLst/>
          </a:prstGeom>
          <a:solidFill>
            <a:srgbClr val="391A53"/>
          </a:solidFill>
        </p:spPr>
        <p:txBody>
          <a:bodyPr wrap="none" lIns="216000" tIns="180000" rIns="252000" bIns="108000" anchor="ctr" anchorCtr="0">
            <a:spAutoFit/>
          </a:bodyPr>
          <a:lstStyle>
            <a:lvl1pPr algn="r">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p:nvPr>
        </p:nvSpPr>
        <p:spPr>
          <a:xfrm>
            <a:off x="10603734" y="3666302"/>
            <a:ext cx="6864513" cy="1288009"/>
          </a:xfrm>
          <a:prstGeom prst="rect">
            <a:avLst/>
          </a:prstGeom>
          <a:solidFill>
            <a:srgbClr val="391A53"/>
          </a:solidFill>
        </p:spPr>
        <p:txBody>
          <a:bodyPr wrap="none" lIns="216000" tIns="180000" rIns="252000" bIns="108000" anchor="ctr" anchorCtr="0">
            <a:spAutoFit/>
          </a:bodyPr>
          <a:lstStyle>
            <a:lvl1pPr marL="0" indent="0" algn="r">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grpSp>
        <p:nvGrpSpPr>
          <p:cNvPr id="45" name="Group 44">
            <a:extLst>
              <a:ext uri="{FF2B5EF4-FFF2-40B4-BE49-F238E27FC236}">
                <a16:creationId xmlns:a16="http://schemas.microsoft.com/office/drawing/2014/main" id="{9D1E7D09-CD96-D128-1533-75DF5EB794C2}"/>
              </a:ext>
            </a:extLst>
          </p:cNvPr>
          <p:cNvGrpSpPr/>
          <p:nvPr userDrawn="1"/>
        </p:nvGrpSpPr>
        <p:grpSpPr>
          <a:xfrm>
            <a:off x="720000" y="720000"/>
            <a:ext cx="2573887" cy="2066587"/>
            <a:chOff x="720000" y="720000"/>
            <a:chExt cx="2573887" cy="2066587"/>
          </a:xfrm>
        </p:grpSpPr>
        <p:sp>
          <p:nvSpPr>
            <p:cNvPr id="46" name="Freeform: Shape 45">
              <a:extLst>
                <a:ext uri="{FF2B5EF4-FFF2-40B4-BE49-F238E27FC236}">
                  <a16:creationId xmlns:a16="http://schemas.microsoft.com/office/drawing/2014/main" id="{24DBD109-AE75-EB35-6230-369F69C15686}"/>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391A53"/>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8C34DB15-5738-7A94-6FAA-42FFCE4B7926}"/>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391A53"/>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D02B89CC-5532-F9A0-29AA-F4D81834A2DB}"/>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391A53"/>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E02B75E1-F0B3-E6E7-7157-F3BA9FB0D308}"/>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F03C257-9523-F9A1-2860-F107AEAFC78C}"/>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01BFE526-B708-94BC-01A0-36005F732F46}"/>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FE9ACE61-2CC8-59D3-87B5-C0EA1FE7F2EE}"/>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03D30675-C59C-DAB6-94A8-39504FB021F7}"/>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53FD920C-4785-E978-2C1E-1E1817B8809C}"/>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7679C5C6-1E62-2BB5-C3C6-225CC7E08902}"/>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9AB2C8EE-3F34-221E-A26E-2D0225F743F9}"/>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9CDA9FF5-F450-3B87-827F-D83D65CDF3E9}"/>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E0250A8F-BBAD-555F-F6AF-9E33D4CD7C33}"/>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70E635F0-92CB-B979-46D5-10953A1BF932}"/>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C75CEBE2-B8A5-EDAD-FEB2-E5B800EC5ADF}"/>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F4C03271-1ADC-AC15-5140-B1B4922F700D}"/>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B8BC970A-2D3E-B3BB-C148-B00C933CDC87}"/>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6B6834A8-0C0F-3246-9311-5466BB2B97FD}"/>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7A1145D1-19D5-23B8-5A31-05D83D2DA33E}"/>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491BAC3E-838D-9CB8-FBFC-4CBE0C21220C}"/>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1AEBFB39-3924-CAD6-6B24-80276F60545A}"/>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96D20CE4-CA0F-3212-C9BD-FE6FC54AD6A2}"/>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73032A91-D3D1-38EC-9888-5380A48B7172}"/>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B9C03CFB-6D76-FCF2-C190-372A5950240A}"/>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573D4B19-52D7-C09D-385F-095ADE461960}"/>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FC1229A2-1E54-449E-E300-77EC9B165818}"/>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B7B56E7A-F2FE-2DDE-BCF5-04280E9E929A}"/>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0FD651F2-7FCE-ACEC-F4F9-86C6334FED33}"/>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14930332-99C7-ABC1-96AB-34F40FBA9562}"/>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E4263099-3A30-B905-D626-81C0D621695D}"/>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F001D9B0-E6DB-1775-E932-0899EB230479}"/>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175E1A23-EA6F-7C33-51B7-0F04B3B66F4D}"/>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872C76F-D2B6-0592-8FBA-E618EDD0194D}"/>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D9CDF39A-7A80-0DEE-33E4-D022886EEBCE}"/>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46C91336-941F-BAA1-5556-27FD63989D6B}"/>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23889172-50DB-AA60-7AFA-D98EAAF617AD}"/>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pic>
        <p:nvPicPr>
          <p:cNvPr id="3" name="Picture 2">
            <a:extLst>
              <a:ext uri="{FF2B5EF4-FFF2-40B4-BE49-F238E27FC236}">
                <a16:creationId xmlns:a16="http://schemas.microsoft.com/office/drawing/2014/main" id="{4EBDE146-2746-FDEA-1784-723E03641A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4264" b="21186"/>
          <a:stretch/>
        </p:blipFill>
        <p:spPr>
          <a:xfrm>
            <a:off x="10780173" y="5715000"/>
            <a:ext cx="6864514" cy="3133532"/>
          </a:xfrm>
          <a:prstGeom prst="rect">
            <a:avLst/>
          </a:prstGeom>
        </p:spPr>
      </p:pic>
      <p:sp>
        <p:nvSpPr>
          <p:cNvPr id="4" name="TextBox 3">
            <a:extLst>
              <a:ext uri="{FF2B5EF4-FFF2-40B4-BE49-F238E27FC236}">
                <a16:creationId xmlns:a16="http://schemas.microsoft.com/office/drawing/2014/main" id="{EDA908D9-2F56-20D4-5349-57355424CDA6}"/>
              </a:ext>
            </a:extLst>
          </p:cNvPr>
          <p:cNvSpPr txBox="1"/>
          <p:nvPr userDrawn="1"/>
        </p:nvSpPr>
        <p:spPr>
          <a:xfrm>
            <a:off x="11342043" y="8838615"/>
            <a:ext cx="6149954" cy="1169551"/>
          </a:xfrm>
          <a:prstGeom prst="rect">
            <a:avLst/>
          </a:prstGeom>
          <a:noFill/>
        </p:spPr>
        <p:txBody>
          <a:bodyPr wrap="square" rtlCol="0">
            <a:spAutoFit/>
          </a:bodyPr>
          <a:lstStyle/>
          <a:p>
            <a:pPr marL="0" indent="0" algn="just">
              <a:lnSpc>
                <a:spcPts val="1350"/>
              </a:lnSpc>
              <a:buNone/>
            </a:pPr>
            <a:r>
              <a:rPr lang="en-GB" sz="1200">
                <a:solidFill>
                  <a:srgbClr val="391A53"/>
                </a:solidFill>
                <a:latin typeface="Open Sans" panose="020B0606030504020204" pitchFamily="34" charset="0"/>
                <a:ea typeface="Open Sans" panose="020B0606030504020204" pitchFamily="34" charset="0"/>
                <a:cs typeface="Open Sans" panose="020B0606030504020204" pitchFamily="34" charset="0"/>
              </a:rPr>
              <a:t>© European Union 2023</a:t>
            </a:r>
          </a:p>
          <a:p>
            <a:pPr marL="0" indent="0" algn="just">
              <a:lnSpc>
                <a:spcPts val="1350"/>
              </a:lnSpc>
              <a:buNone/>
            </a:pPr>
            <a:endParaRPr lang="en-GB" sz="1200">
              <a:solidFill>
                <a:srgbClr val="391A53"/>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1350"/>
              </a:lnSpc>
              <a:buNone/>
            </a:pPr>
            <a:r>
              <a:rPr lang="en-GB" sz="1200">
                <a:solidFill>
                  <a:srgbClr val="391A53"/>
                </a:solidFill>
                <a:latin typeface="Open Sans" panose="020B0606030504020204" pitchFamily="34" charset="0"/>
                <a:ea typeface="Open Sans" panose="020B0606030504020204" pitchFamily="34" charset="0"/>
                <a:cs typeface="Open Sans" panose="020B0606030504020204" pitchFamily="34" charset="0"/>
              </a:rPr>
              <a:t>Unless otherwise noted the reuse of this presentation is authorised under the CC BY 4.0 license. For any use or reproduction of elements that are not owned by the EU, permission may need to be sought directly from the respective right holders. </a:t>
            </a:r>
          </a:p>
          <a:p>
            <a:pPr>
              <a:lnSpc>
                <a:spcPts val="1350"/>
              </a:lnSpc>
            </a:pPr>
            <a:endParaRPr lang="en-GB" sz="1200">
              <a:solidFill>
                <a:srgbClr val="391A53"/>
              </a:solidFill>
            </a:endParaRPr>
          </a:p>
        </p:txBody>
      </p:sp>
    </p:spTree>
    <p:extLst>
      <p:ext uri="{BB962C8B-B14F-4D97-AF65-F5344CB8AC3E}">
        <p14:creationId xmlns:p14="http://schemas.microsoft.com/office/powerpoint/2010/main" val="304640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Re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BC7160C-A50D-BCD6-6F06-35B3B75EFF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8159155" y="2416393"/>
            <a:ext cx="9309092" cy="1288009"/>
          </a:xfrm>
          <a:prstGeom prst="rect">
            <a:avLst/>
          </a:prstGeom>
          <a:solidFill>
            <a:srgbClr val="8C0B31"/>
          </a:solidFill>
        </p:spPr>
        <p:txBody>
          <a:bodyPr wrap="none" lIns="216000" tIns="180000" rIns="252000" bIns="108000" anchor="ctr" anchorCtr="0">
            <a:spAutoFit/>
          </a:bodyPr>
          <a:lstStyle>
            <a:lvl1pPr algn="r">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p:nvPr>
        </p:nvSpPr>
        <p:spPr>
          <a:xfrm>
            <a:off x="10603735" y="3666302"/>
            <a:ext cx="6864512" cy="1288009"/>
          </a:xfrm>
          <a:prstGeom prst="rect">
            <a:avLst/>
          </a:prstGeom>
          <a:solidFill>
            <a:srgbClr val="8C0B31"/>
          </a:solidFill>
        </p:spPr>
        <p:txBody>
          <a:bodyPr wrap="none" lIns="216000" tIns="180000" rIns="252000" bIns="108000" anchor="ctr" anchorCtr="0">
            <a:spAutoFit/>
          </a:bodyPr>
          <a:lstStyle>
            <a:lvl1pPr marL="0" indent="0" algn="r">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grpSp>
        <p:nvGrpSpPr>
          <p:cNvPr id="7" name="Group 6">
            <a:extLst>
              <a:ext uri="{FF2B5EF4-FFF2-40B4-BE49-F238E27FC236}">
                <a16:creationId xmlns:a16="http://schemas.microsoft.com/office/drawing/2014/main" id="{F38C9A6B-B33C-E4DA-D641-770187D267E9}"/>
              </a:ext>
            </a:extLst>
          </p:cNvPr>
          <p:cNvGrpSpPr/>
          <p:nvPr userDrawn="1"/>
        </p:nvGrpSpPr>
        <p:grpSpPr>
          <a:xfrm>
            <a:off x="720000" y="720000"/>
            <a:ext cx="2573887" cy="2066587"/>
            <a:chOff x="720000" y="720000"/>
            <a:chExt cx="2573887" cy="2066587"/>
          </a:xfrm>
        </p:grpSpPr>
        <p:sp>
          <p:nvSpPr>
            <p:cNvPr id="8" name="Freeform: Shape 7">
              <a:extLst>
                <a:ext uri="{FF2B5EF4-FFF2-40B4-BE49-F238E27FC236}">
                  <a16:creationId xmlns:a16="http://schemas.microsoft.com/office/drawing/2014/main" id="{4F299E7F-3A5B-1102-AB56-A5C04082ECF0}"/>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8C0B31"/>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B5008C9-5412-5D1C-8D8A-7CCD8503CDF5}"/>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8C0B31"/>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6FA9020-01B8-8F24-F4AA-71975D215CAF}"/>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8C0B31"/>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6BFF7CD-F021-0DD2-047D-889C2A71B7D1}"/>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815AFD7-8519-F0C3-158B-F822FFF9B6BA}"/>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C8663A3E-E652-7A93-09D6-0C84EF45D15F}"/>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F4E1766-0558-86C9-9960-C277F12DE382}"/>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E36D776-D62C-DE33-0118-284DDBCFD661}"/>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4D7537B-477D-F136-F527-67D44CF4EDE2}"/>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18EB3CA-1603-B48A-DD3E-10AEAEAFBBFD}"/>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713F32B-30F6-5434-603D-9A1D307A2309}"/>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FAF5980-1A87-DEE2-B15D-50402557D869}"/>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F62270-C697-7294-5033-08D4DD087EE9}"/>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575707F-8656-86D5-B67E-857B6E838F1B}"/>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E0B115C-06C6-34A7-D57E-1AD20D3E3373}"/>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9EA7C53-F69B-CA1B-B26E-4E7286538797}"/>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96E2AEBA-EF92-9F54-469C-5E2204474DC8}"/>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D4D48B3-471E-E381-FD42-296DD1FCFA00}"/>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30094F3-A21B-452C-89C3-A9933DD6D760}"/>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689A589C-B624-63B6-4C67-62A6B4620FAD}"/>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9444173-42AC-3943-D1F8-9AF9604E0F09}"/>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A3CB978-5B9A-239F-A417-0ADD2D0FAEED}"/>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5F224053-1D6C-4B9D-19C9-D457BB4D1E5C}"/>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023FC24-9844-E780-031E-208FA967BA87}"/>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8E43849-CD5E-F6DA-A223-8EA3DAA7A030}"/>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7820566-5C5A-C2BE-AB17-76AE5B7E147F}"/>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8DCEC3EA-EF93-FA16-33DD-31413AB35D66}"/>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692F417-65A0-6A1C-5588-FA4277DA5248}"/>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6528CDA-41CF-6C92-557E-A75D051851D7}"/>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ED8EB53-E410-45DD-FDE8-5CA81F75A07F}"/>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E687C714-568F-6D52-D57D-5B9DD6517219}"/>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DB15279-E308-2D1D-AD60-190BE45B9EB8}"/>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52C04514-8F3A-7261-A143-4EA3DC566302}"/>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1A1BAD8B-94C2-2BC3-D0D9-0F4FBA4CF8EE}"/>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AB68B15-9D7F-DAF8-8632-267A630288DF}"/>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0B76565C-E107-E179-B3CA-120F2BEBC01F}"/>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pic>
        <p:nvPicPr>
          <p:cNvPr id="5" name="Picture 4" descr="A screenshot of a computer&#10;&#10;Description automatically generated">
            <a:extLst>
              <a:ext uri="{FF2B5EF4-FFF2-40B4-BE49-F238E27FC236}">
                <a16:creationId xmlns:a16="http://schemas.microsoft.com/office/drawing/2014/main" id="{4E1221F4-4044-9874-94CC-5675386218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0174" y="5787018"/>
            <a:ext cx="10459574" cy="3904828"/>
          </a:xfrm>
          <a:prstGeom prst="rect">
            <a:avLst/>
          </a:prstGeom>
        </p:spPr>
      </p:pic>
      <p:sp>
        <p:nvSpPr>
          <p:cNvPr id="3" name="TextBox 2">
            <a:extLst>
              <a:ext uri="{FF2B5EF4-FFF2-40B4-BE49-F238E27FC236}">
                <a16:creationId xmlns:a16="http://schemas.microsoft.com/office/drawing/2014/main" id="{945CA6F2-C1D0-1939-2BD8-D1D186692D5E}"/>
              </a:ext>
            </a:extLst>
          </p:cNvPr>
          <p:cNvSpPr txBox="1"/>
          <p:nvPr userDrawn="1"/>
        </p:nvSpPr>
        <p:spPr>
          <a:xfrm>
            <a:off x="11342043" y="8838615"/>
            <a:ext cx="6149954" cy="1169551"/>
          </a:xfrm>
          <a:prstGeom prst="rect">
            <a:avLst/>
          </a:prstGeom>
          <a:noFill/>
        </p:spPr>
        <p:txBody>
          <a:bodyPr wrap="square" rtlCol="0">
            <a:spAutoFit/>
          </a:bodyPr>
          <a:lstStyle/>
          <a:p>
            <a:pPr marL="0" indent="0" algn="just">
              <a:lnSpc>
                <a:spcPts val="1350"/>
              </a:lnSpc>
              <a:buNone/>
            </a:pPr>
            <a:r>
              <a:rPr lang="en-GB" sz="1200">
                <a:solidFill>
                  <a:srgbClr val="8C0B31"/>
                </a:solidFill>
                <a:latin typeface="Open Sans" panose="020B0606030504020204" pitchFamily="34" charset="0"/>
                <a:ea typeface="Open Sans" panose="020B0606030504020204" pitchFamily="34" charset="0"/>
                <a:cs typeface="Open Sans" panose="020B0606030504020204" pitchFamily="34" charset="0"/>
              </a:rPr>
              <a:t>© European Union 2023</a:t>
            </a:r>
          </a:p>
          <a:p>
            <a:pPr marL="0" indent="0" algn="just">
              <a:lnSpc>
                <a:spcPts val="1350"/>
              </a:lnSpc>
              <a:buNone/>
            </a:pPr>
            <a:endParaRPr lang="en-GB" sz="1200">
              <a:solidFill>
                <a:srgbClr val="8C0B3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1350"/>
              </a:lnSpc>
              <a:buNone/>
            </a:pPr>
            <a:r>
              <a:rPr lang="en-GB" sz="1200">
                <a:solidFill>
                  <a:srgbClr val="8C0B31"/>
                </a:solidFill>
                <a:latin typeface="Open Sans" panose="020B0606030504020204" pitchFamily="34" charset="0"/>
                <a:ea typeface="Open Sans" panose="020B0606030504020204" pitchFamily="34" charset="0"/>
                <a:cs typeface="Open Sans" panose="020B0606030504020204" pitchFamily="34" charset="0"/>
              </a:rPr>
              <a:t>Unless otherwise noted the reuse of this presentation is authorised under the CC BY 4.0 license. For any use or reproduction of elements that are not owned by the EU, permission may need to be sought directly from the respective right holders. </a:t>
            </a:r>
          </a:p>
          <a:p>
            <a:pPr>
              <a:lnSpc>
                <a:spcPts val="1350"/>
              </a:lnSpc>
            </a:pPr>
            <a:endParaRPr lang="en-GB" sz="1200">
              <a:solidFill>
                <a:srgbClr val="8C0B31"/>
              </a:solidFill>
            </a:endParaRPr>
          </a:p>
        </p:txBody>
      </p:sp>
    </p:spTree>
    <p:extLst>
      <p:ext uri="{BB962C8B-B14F-4D97-AF65-F5344CB8AC3E}">
        <p14:creationId xmlns:p14="http://schemas.microsoft.com/office/powerpoint/2010/main" val="410449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Orang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11368DE-4280-2A14-B19A-16BD374B3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8159155" y="2416393"/>
            <a:ext cx="9309092" cy="1288009"/>
          </a:xfrm>
          <a:prstGeom prst="rect">
            <a:avLst/>
          </a:prstGeom>
          <a:solidFill>
            <a:srgbClr val="812604"/>
          </a:solidFill>
        </p:spPr>
        <p:txBody>
          <a:bodyPr wrap="none" lIns="216000" tIns="180000" rIns="252000" bIns="108000" anchor="ctr" anchorCtr="0">
            <a:spAutoFit/>
          </a:bodyPr>
          <a:lstStyle>
            <a:lvl1pPr algn="r">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p:nvPr>
        </p:nvSpPr>
        <p:spPr>
          <a:xfrm>
            <a:off x="10603734" y="3666302"/>
            <a:ext cx="6864513" cy="1288009"/>
          </a:xfrm>
          <a:prstGeom prst="rect">
            <a:avLst/>
          </a:prstGeom>
          <a:solidFill>
            <a:srgbClr val="812604"/>
          </a:solidFill>
        </p:spPr>
        <p:txBody>
          <a:bodyPr wrap="none" lIns="216000" tIns="180000" rIns="252000" bIns="108000" anchor="ctr" anchorCtr="0">
            <a:spAutoFit/>
          </a:bodyPr>
          <a:lstStyle>
            <a:lvl1pPr marL="0" indent="0" algn="r">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grpSp>
        <p:nvGrpSpPr>
          <p:cNvPr id="7" name="Group 6">
            <a:extLst>
              <a:ext uri="{FF2B5EF4-FFF2-40B4-BE49-F238E27FC236}">
                <a16:creationId xmlns:a16="http://schemas.microsoft.com/office/drawing/2014/main" id="{EC8D1F42-5D81-230C-CE2D-9639758C530C}"/>
              </a:ext>
            </a:extLst>
          </p:cNvPr>
          <p:cNvGrpSpPr/>
          <p:nvPr userDrawn="1"/>
        </p:nvGrpSpPr>
        <p:grpSpPr>
          <a:xfrm>
            <a:off x="720000" y="720000"/>
            <a:ext cx="2573887" cy="2066587"/>
            <a:chOff x="720000" y="720000"/>
            <a:chExt cx="2573887" cy="2066587"/>
          </a:xfrm>
        </p:grpSpPr>
        <p:sp>
          <p:nvSpPr>
            <p:cNvPr id="8" name="Freeform: Shape 7">
              <a:extLst>
                <a:ext uri="{FF2B5EF4-FFF2-40B4-BE49-F238E27FC236}">
                  <a16:creationId xmlns:a16="http://schemas.microsoft.com/office/drawing/2014/main" id="{24A29612-372C-878A-C126-3E16D4CA8289}"/>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94152B4-FCF4-C794-B6A4-7FFDDC4F957F}"/>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812604"/>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6168453-C472-7EFA-9926-7F4B8BA572F6}"/>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812604"/>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CF034E7-4C62-E547-B16F-604C0206DF01}"/>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5A7F537-2A3B-16B3-0685-E004BE45B554}"/>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F8D9DB2-E166-40FE-FD18-12C442184F7F}"/>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601974F-1ED1-982E-DDAC-54AB975985C4}"/>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D8B6E1F-EFC7-9697-CC3B-4A5524CA58F7}"/>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2E21BE2-EAB6-B4F1-55DC-DBEA3CBF36ED}"/>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14DD977-BFD6-5EF1-80C5-E9043F701915}"/>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55EBC0-8076-AA4F-C258-F273EA5E78CB}"/>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76C4754-73D5-3E7C-515D-C6EDFC31402F}"/>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321B6A8-D164-AA27-6496-E8C98D6F406C}"/>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ED36082-E46C-626E-9C68-61555D3559C5}"/>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8FE6AB0-D060-2818-55D2-FB9760854F03}"/>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B481D6D-DFFD-AAE3-BDC9-6FCB4D0ACEDB}"/>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EC7F4E-230C-C1A9-F705-B887401B57E3}"/>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26E89A5-2FF7-8EDB-0573-3DD55CD0FD53}"/>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DED970E-BA0D-E8F5-0482-FE5663DB0F8D}"/>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C57AFF-9D6F-8D87-9142-D11919FEA125}"/>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A0994C1-D2FF-A5C4-982A-1E57561E0582}"/>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60498A5-C459-27EC-844A-C0B197F847E3}"/>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BDCA33E-2303-3341-B513-FFCFA9238B53}"/>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0F85734-7DE7-1980-F5AF-1D3A1C4E8E58}"/>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379F3A0-EAD9-DD0B-2315-0E4C8605D2E4}"/>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6A3BDF2-D4E5-AF5D-5083-C32EA23413CF}"/>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68BB895-3003-99F9-8F8B-C2EE08F53899}"/>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3A2AF45-A7BD-7A3D-BE57-F5EBC38E0D7F}"/>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1E332CA-C117-B07D-D9F9-5F8621CF5C42}"/>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4931297-3917-1DA1-74C0-01145113EF09}"/>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AD91F48-125C-BFEA-8987-BF38DFE6CEE2}"/>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4B19FE91-FB05-49B2-B845-201421DE93C6}"/>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46E157F-A7E0-41A5-ADEB-6D68331B6F60}"/>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A46AAFA-4A4B-C0CD-E13B-5E190C39694E}"/>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00CAA6AA-322D-7CCF-2302-1137141C2C06}"/>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3CDFAED-181F-8EC0-89DD-33405451C485}"/>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pic>
        <p:nvPicPr>
          <p:cNvPr id="3" name="Picture 2">
            <a:extLst>
              <a:ext uri="{FF2B5EF4-FFF2-40B4-BE49-F238E27FC236}">
                <a16:creationId xmlns:a16="http://schemas.microsoft.com/office/drawing/2014/main" id="{A7D54898-126B-54D8-41A9-2E8B018CA87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780174" y="5787018"/>
            <a:ext cx="10459574" cy="3904827"/>
          </a:xfrm>
          <a:prstGeom prst="rect">
            <a:avLst/>
          </a:prstGeom>
        </p:spPr>
      </p:pic>
      <p:sp>
        <p:nvSpPr>
          <p:cNvPr id="4" name="TextBox 3">
            <a:extLst>
              <a:ext uri="{FF2B5EF4-FFF2-40B4-BE49-F238E27FC236}">
                <a16:creationId xmlns:a16="http://schemas.microsoft.com/office/drawing/2014/main" id="{3742CC38-2EAB-C54E-405C-BC5531BB64B6}"/>
              </a:ext>
            </a:extLst>
          </p:cNvPr>
          <p:cNvSpPr txBox="1"/>
          <p:nvPr userDrawn="1"/>
        </p:nvSpPr>
        <p:spPr>
          <a:xfrm>
            <a:off x="11342043" y="8838615"/>
            <a:ext cx="6149954" cy="1169551"/>
          </a:xfrm>
          <a:prstGeom prst="rect">
            <a:avLst/>
          </a:prstGeom>
          <a:noFill/>
        </p:spPr>
        <p:txBody>
          <a:bodyPr wrap="square" rtlCol="0">
            <a:spAutoFit/>
          </a:bodyPr>
          <a:lstStyle/>
          <a:p>
            <a:pPr marL="0" indent="0" algn="just">
              <a:lnSpc>
                <a:spcPts val="1350"/>
              </a:lnSpc>
              <a:buNone/>
            </a:pPr>
            <a:r>
              <a:rPr lang="en-GB" sz="1200">
                <a:solidFill>
                  <a:srgbClr val="812604"/>
                </a:solidFill>
                <a:latin typeface="Open Sans" panose="020B0606030504020204" pitchFamily="34" charset="0"/>
                <a:ea typeface="Open Sans" panose="020B0606030504020204" pitchFamily="34" charset="0"/>
                <a:cs typeface="Open Sans" panose="020B0606030504020204" pitchFamily="34" charset="0"/>
              </a:rPr>
              <a:t>© European Union 2023</a:t>
            </a:r>
          </a:p>
          <a:p>
            <a:pPr marL="0" indent="0" algn="just">
              <a:lnSpc>
                <a:spcPts val="1350"/>
              </a:lnSpc>
              <a:buNone/>
            </a:pPr>
            <a:endParaRPr lang="en-GB" sz="1200">
              <a:solidFill>
                <a:srgbClr val="812604"/>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1350"/>
              </a:lnSpc>
              <a:buNone/>
            </a:pPr>
            <a:r>
              <a:rPr lang="en-GB" sz="1200">
                <a:solidFill>
                  <a:srgbClr val="812604"/>
                </a:solidFill>
                <a:latin typeface="Open Sans" panose="020B0606030504020204" pitchFamily="34" charset="0"/>
                <a:ea typeface="Open Sans" panose="020B0606030504020204" pitchFamily="34" charset="0"/>
                <a:cs typeface="Open Sans" panose="020B0606030504020204" pitchFamily="34" charset="0"/>
              </a:rPr>
              <a:t>Unless otherwise noted the reuse of this presentation is authorised under the CC BY 4.0 license. For any use or reproduction of elements that are not owned by the EU, permission may need to be sought directly from the respective right holders. </a:t>
            </a:r>
          </a:p>
          <a:p>
            <a:pPr>
              <a:lnSpc>
                <a:spcPts val="1350"/>
              </a:lnSpc>
            </a:pPr>
            <a:endParaRPr lang="en-GB" sz="1200">
              <a:solidFill>
                <a:srgbClr val="812604"/>
              </a:solidFill>
            </a:endParaRPr>
          </a:p>
        </p:txBody>
      </p:sp>
    </p:spTree>
    <p:extLst>
      <p:ext uri="{BB962C8B-B14F-4D97-AF65-F5344CB8AC3E}">
        <p14:creationId xmlns:p14="http://schemas.microsoft.com/office/powerpoint/2010/main" val="179785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Blu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9DC0719-130D-A672-6406-D0030D716771}"/>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76" t="17901" b="44229"/>
          <a:stretch/>
        </p:blipFill>
        <p:spPr>
          <a:xfrm>
            <a:off x="0" y="0"/>
            <a:ext cx="17608162" cy="10287000"/>
          </a:xfrm>
          <a:prstGeom prst="rect">
            <a:avLst/>
          </a:prstGeom>
        </p:spPr>
      </p:pic>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100320"/>
            <a:ext cx="10112911"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CHAPTER text style</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94955"/>
            <a:ext cx="10639424" cy="836159"/>
          </a:xfrm>
          <a:prstGeom prst="rect">
            <a:avLst/>
          </a:prstGeom>
        </p:spPr>
        <p:txBody>
          <a:bodyPr lIns="0" tIns="0" rIns="0" bIns="0"/>
          <a:lstStyle>
            <a:lvl1pPr marL="0" indent="0">
              <a:buNone/>
              <a:defRPr sz="3600" b="1">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5" name="Graphic 4">
            <a:extLst>
              <a:ext uri="{FF2B5EF4-FFF2-40B4-BE49-F238E27FC236}">
                <a16:creationId xmlns:a16="http://schemas.microsoft.com/office/drawing/2014/main" id="{17FB55D9-BA5D-059A-4E95-C54DC28BA8FE}"/>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5852647" y="660475"/>
            <a:ext cx="1755515" cy="1408958"/>
          </a:xfrm>
          <a:prstGeom prst="rect">
            <a:avLst/>
          </a:prstGeom>
        </p:spPr>
      </p:pic>
      <p:sp>
        <p:nvSpPr>
          <p:cNvPr id="6" name="Text Placeholder 14">
            <a:extLst>
              <a:ext uri="{FF2B5EF4-FFF2-40B4-BE49-F238E27FC236}">
                <a16:creationId xmlns:a16="http://schemas.microsoft.com/office/drawing/2014/main" id="{815321C1-A34B-89AC-9ADA-B00B470ABA23}"/>
              </a:ext>
            </a:extLst>
          </p:cNvPr>
          <p:cNvSpPr>
            <a:spLocks noGrp="1"/>
          </p:cNvSpPr>
          <p:nvPr>
            <p:ph type="body" sz="quarter" idx="13" hasCustomPrompt="1"/>
          </p:nvPr>
        </p:nvSpPr>
        <p:spPr>
          <a:xfrm>
            <a:off x="1484396" y="3831114"/>
            <a:ext cx="10639425" cy="3312636"/>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Tree>
    <p:extLst>
      <p:ext uri="{BB962C8B-B14F-4D97-AF65-F5344CB8AC3E}">
        <p14:creationId xmlns:p14="http://schemas.microsoft.com/office/powerpoint/2010/main" val="2337620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Gree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9DC0719-130D-A672-6406-D0030D716771}"/>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76" t="17901" b="44229"/>
          <a:stretch/>
        </p:blipFill>
        <p:spPr>
          <a:xfrm>
            <a:off x="0" y="0"/>
            <a:ext cx="17608162" cy="10287000"/>
          </a:xfrm>
          <a:prstGeom prst="rect">
            <a:avLst/>
          </a:prstGeom>
        </p:spPr>
      </p:pic>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100424"/>
            <a:ext cx="10112911" cy="836159"/>
          </a:xfrm>
          <a:prstGeom prst="rect">
            <a:avLst/>
          </a:prstGeom>
          <a:solidFill>
            <a:srgbClr val="104B2B"/>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CHAPTER text style</a:t>
            </a:r>
          </a:p>
        </p:txBody>
      </p:sp>
      <p:sp>
        <p:nvSpPr>
          <p:cNvPr id="42" name="Freeform: Shape 41">
            <a:extLst>
              <a:ext uri="{FF2B5EF4-FFF2-40B4-BE49-F238E27FC236}">
                <a16:creationId xmlns:a16="http://schemas.microsoft.com/office/drawing/2014/main" id="{113D975A-EE43-AF28-EF51-014F65E9083E}"/>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grpSp>
        <p:nvGrpSpPr>
          <p:cNvPr id="56" name="Group 55">
            <a:extLst>
              <a:ext uri="{FF2B5EF4-FFF2-40B4-BE49-F238E27FC236}">
                <a16:creationId xmlns:a16="http://schemas.microsoft.com/office/drawing/2014/main" id="{9AB27F26-2760-8216-F453-FC164A8F6A55}"/>
              </a:ext>
            </a:extLst>
          </p:cNvPr>
          <p:cNvGrpSpPr/>
          <p:nvPr userDrawn="1"/>
        </p:nvGrpSpPr>
        <p:grpSpPr>
          <a:xfrm>
            <a:off x="15852647" y="669536"/>
            <a:ext cx="1747021" cy="1400976"/>
            <a:chOff x="15852647" y="669536"/>
            <a:chExt cx="1747021" cy="1400976"/>
          </a:xfrm>
        </p:grpSpPr>
        <p:sp>
          <p:nvSpPr>
            <p:cNvPr id="17" name="Freeform: Shape 16">
              <a:extLst>
                <a:ext uri="{FF2B5EF4-FFF2-40B4-BE49-F238E27FC236}">
                  <a16:creationId xmlns:a16="http://schemas.microsoft.com/office/drawing/2014/main" id="{73F44FB7-5679-2D0C-B4E2-AD82920C19BD}"/>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04B2B"/>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21A6AEE-1957-5047-35E4-87F56C8DB64A}"/>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D23F31D-E8E2-83A6-089D-BD26B36D0B78}"/>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8CE5318-C6F2-115B-020E-6277BF25AE56}"/>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0638714-7E47-08F0-6223-1EE4337251D1}"/>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A8A5F34-33AA-F0E9-D915-C18A2718B245}"/>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9D8BB9-3136-6156-3921-BEDF8D587F0B}"/>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6841A22-0CC5-2EE8-4424-45CFB21161D0}"/>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63216649-73E4-274B-AB24-77F2C513C853}"/>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23467F3-2A76-0E73-C549-0BF6076A93C1}"/>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04B2B"/>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3E102B-92B0-BB05-D100-65B40F7007F8}"/>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0BA3776-6B56-8503-6750-CF9D19FC23CA}"/>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5D46B49-B1ED-4716-18E4-BB0AD32EAD1C}"/>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E3D36B8-7675-F446-CA6A-460D7808CBA4}"/>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7B932E0-2995-3578-40BD-10EE280BB520}"/>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B98498F-D1B5-43F3-336A-27CE8EA0901D}"/>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49C1AD24-203B-C750-AE83-553A1C110037}"/>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A0360A1-DFF3-BEAC-6794-5153A83479AC}"/>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04B2B"/>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EF9C17E-74A7-8937-7123-4C352C32EBBE}"/>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2250170A-B03D-0B28-2D2C-332B2D147249}"/>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6EEA2D80-5ABA-25BB-C8D9-3F486D9CF66A}"/>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8F9A2B44-E2A1-3EC7-E5B6-06151C7AA8E3}"/>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CB33B10-5E45-FECB-F5F0-E265834C15DE}"/>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8C304B8-0CD8-9DBB-6A5F-CE4BB09C7742}"/>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9DB8915-014D-23D9-0706-7CFC3AA10B6E}"/>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D0D3F77B-669F-494C-E2FC-235D329EB269}"/>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F2D0234-7C52-311B-E542-A663D2A97BB0}"/>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438B681-AA23-EED8-88A7-0879C3C3A3ED}"/>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5E3BA52E-110F-2DBE-A35B-794B05B55008}"/>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59D5C514-DBBE-33D6-7ECB-EA1B8AD36D7B}"/>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9FE3971-E003-0E2F-A5BE-DBF487A9243A}"/>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B3504383-3A78-B0DA-B610-B60B55C70E77}"/>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CC6B8826-703E-261B-98FF-FF1244229244}"/>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261C5BC7-9DDB-67D8-6239-21E1E0147D17}"/>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F2F0A4FA-676F-EABB-402A-0BCA1FFCD2CB}"/>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
        <p:nvSpPr>
          <p:cNvPr id="7" name="Text Placeholder 20">
            <a:extLst>
              <a:ext uri="{FF2B5EF4-FFF2-40B4-BE49-F238E27FC236}">
                <a16:creationId xmlns:a16="http://schemas.microsoft.com/office/drawing/2014/main" id="{C7F65BDC-7493-3C9C-C6AD-A0F80251F3E9}"/>
              </a:ext>
            </a:extLst>
          </p:cNvPr>
          <p:cNvSpPr>
            <a:spLocks noGrp="1"/>
          </p:cNvSpPr>
          <p:nvPr>
            <p:ph type="body" sz="quarter" idx="12" hasCustomPrompt="1"/>
          </p:nvPr>
        </p:nvSpPr>
        <p:spPr>
          <a:xfrm>
            <a:off x="1484397" y="2994955"/>
            <a:ext cx="10639424" cy="836159"/>
          </a:xfrm>
          <a:prstGeom prst="rect">
            <a:avLst/>
          </a:prstGeom>
        </p:spPr>
        <p:txBody>
          <a:bodyPr lIns="0" tIns="0" rIns="0" bIns="0"/>
          <a:lstStyle>
            <a:lvl1pPr marL="0" indent="0">
              <a:buNone/>
              <a:defRPr sz="3600" b="1">
                <a:solidFill>
                  <a:srgbClr val="104B2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8" name="Text Placeholder 14">
            <a:extLst>
              <a:ext uri="{FF2B5EF4-FFF2-40B4-BE49-F238E27FC236}">
                <a16:creationId xmlns:a16="http://schemas.microsoft.com/office/drawing/2014/main" id="{0BBD3F89-EF9C-5248-B3BF-7C5539A79674}"/>
              </a:ext>
            </a:extLst>
          </p:cNvPr>
          <p:cNvSpPr>
            <a:spLocks noGrp="1"/>
          </p:cNvSpPr>
          <p:nvPr>
            <p:ph type="body" sz="quarter" idx="13" hasCustomPrompt="1"/>
          </p:nvPr>
        </p:nvSpPr>
        <p:spPr>
          <a:xfrm>
            <a:off x="1484396" y="3831114"/>
            <a:ext cx="10639425" cy="3312636"/>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Tree>
    <p:extLst>
      <p:ext uri="{BB962C8B-B14F-4D97-AF65-F5344CB8AC3E}">
        <p14:creationId xmlns:p14="http://schemas.microsoft.com/office/powerpoint/2010/main" val="1731935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Turquois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45AF1CA-7F97-60F1-EE9F-D178C28C6D10}"/>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76" t="17901" b="44229"/>
          <a:stretch/>
        </p:blipFill>
        <p:spPr>
          <a:xfrm>
            <a:off x="0" y="0"/>
            <a:ext cx="17608162" cy="10287000"/>
          </a:xfrm>
          <a:prstGeom prst="rect">
            <a:avLst/>
          </a:prstGeom>
        </p:spPr>
      </p:pic>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94823"/>
            <a:ext cx="10112911" cy="836159"/>
          </a:xfrm>
          <a:prstGeom prst="rect">
            <a:avLst/>
          </a:prstGeom>
          <a:solidFill>
            <a:srgbClr val="184547"/>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CHAPTER text style</a:t>
            </a:r>
          </a:p>
        </p:txBody>
      </p:sp>
      <p:grpSp>
        <p:nvGrpSpPr>
          <p:cNvPr id="48" name="Group 47">
            <a:extLst>
              <a:ext uri="{FF2B5EF4-FFF2-40B4-BE49-F238E27FC236}">
                <a16:creationId xmlns:a16="http://schemas.microsoft.com/office/drawing/2014/main" id="{E1B2FFE5-C6C7-5478-D462-9F3D198AF7D5}"/>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976A1520-BA9F-4749-E17F-BE71B6F86AF6}"/>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84547"/>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667FEAD-D2AC-641C-919E-9EC6C86DA459}"/>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EA09BF87-5D97-D7D7-B1F9-5270AF3B7DCE}"/>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53E177F-0CDB-C06C-E652-F07560C9DEAA}"/>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B112154-45B5-7C73-0D59-C4D9942F8262}"/>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CD45037-0442-8F2D-FDEB-6132F4FF4C7C}"/>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CCBF5F5-5EC8-BB46-92F1-A172D10BA099}"/>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B906FB5C-C8E7-0403-7CFA-F3055302AC44}"/>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57E2504-B159-53F4-9AB2-207A29EFB0B3}"/>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C49BDFF-7E88-6D3C-DC07-318F472D3D15}"/>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84547"/>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D3D198F-D521-CB76-E0C7-E8AEBC523F28}"/>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69CDF5B-048D-9743-13B6-1957FE76186F}"/>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6D8574E-D22A-2B48-5A53-FC580B4F5C81}"/>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EC06C93-9692-D457-8C52-72ABA4F402E1}"/>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63F3DC3-27BA-24AE-7969-44F0DE8C667E}"/>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0968645-8550-00F7-FB01-4C3C35CE4304}"/>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B9E4207-B07D-28E1-9D71-48E1E7D8651F}"/>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D8635E3-B99D-4504-7E97-7342C2D66CEE}"/>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84547"/>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EB8A50C-3234-141C-D61E-778380A9E778}"/>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5E5F96F-4B2B-2918-8ABB-EF980124C39D}"/>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D93AECD-3847-D7C2-0060-789873634104}"/>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EF1FDAEF-2D71-5554-D330-98B7B59C3263}"/>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FC5AFE1-9640-AD5C-9F94-748B47B899A9}"/>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3F3C12E-C5CA-8FB7-D500-B9FB33D295F3}"/>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6C1D897-9957-6113-27C4-93CEAC8833D7}"/>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2878239-6E98-492E-B58E-DBDE42802B7C}"/>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D3C41412-5DFD-735F-5D12-BD1144B8AC2A}"/>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21C37789-1A2B-9608-A51B-2E9FFE5D758A}"/>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EB175680-7BDF-22E6-3855-489B7AF4CE72}"/>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2909C860-986D-421A-B157-934D99B4B4D9}"/>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6077090E-F9D6-907A-357E-BA975CCBED98}"/>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1EE9919-3D48-CDBF-FA09-904B0F5300A6}"/>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8643D56-E6DE-EF8B-30D9-3A1C7C3A99B1}"/>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0639AC3A-17B2-FA5E-870C-89C6EF4CC696}"/>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A33E639-F652-35DA-96B5-24580AA8392A}"/>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6C372223-8A76-BBC1-4DF4-73141F92E55E}"/>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
        <p:nvSpPr>
          <p:cNvPr id="4" name="Text Placeholder 20">
            <a:extLst>
              <a:ext uri="{FF2B5EF4-FFF2-40B4-BE49-F238E27FC236}">
                <a16:creationId xmlns:a16="http://schemas.microsoft.com/office/drawing/2014/main" id="{1BC9379F-15D8-474A-C2FF-C429CB77DEA8}"/>
              </a:ext>
            </a:extLst>
          </p:cNvPr>
          <p:cNvSpPr>
            <a:spLocks noGrp="1"/>
          </p:cNvSpPr>
          <p:nvPr>
            <p:ph type="body" sz="quarter" idx="12" hasCustomPrompt="1"/>
          </p:nvPr>
        </p:nvSpPr>
        <p:spPr>
          <a:xfrm>
            <a:off x="1484397" y="2994955"/>
            <a:ext cx="10639424" cy="836159"/>
          </a:xfrm>
          <a:prstGeom prst="rect">
            <a:avLst/>
          </a:prstGeom>
        </p:spPr>
        <p:txBody>
          <a:bodyPr lIns="0" tIns="0" rIns="0" bIns="0"/>
          <a:lstStyle>
            <a:lvl1pPr marL="0" indent="0">
              <a:buNone/>
              <a:defRPr sz="3600" b="1">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5" name="Text Placeholder 14">
            <a:extLst>
              <a:ext uri="{FF2B5EF4-FFF2-40B4-BE49-F238E27FC236}">
                <a16:creationId xmlns:a16="http://schemas.microsoft.com/office/drawing/2014/main" id="{CED31F53-20B7-D8F8-0F48-E8C75488CDC5}"/>
              </a:ext>
            </a:extLst>
          </p:cNvPr>
          <p:cNvSpPr>
            <a:spLocks noGrp="1"/>
          </p:cNvSpPr>
          <p:nvPr>
            <p:ph type="body" sz="quarter" idx="13" hasCustomPrompt="1"/>
          </p:nvPr>
        </p:nvSpPr>
        <p:spPr>
          <a:xfrm>
            <a:off x="1484396" y="3831114"/>
            <a:ext cx="10639425" cy="3312636"/>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Tree>
    <p:extLst>
      <p:ext uri="{BB962C8B-B14F-4D97-AF65-F5344CB8AC3E}">
        <p14:creationId xmlns:p14="http://schemas.microsoft.com/office/powerpoint/2010/main" val="252785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urpl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2CABCDE-E29A-7A76-196B-4B88EB8BD5B6}"/>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76" t="17901" b="44229"/>
          <a:stretch/>
        </p:blipFill>
        <p:spPr>
          <a:xfrm>
            <a:off x="0" y="0"/>
            <a:ext cx="17608162" cy="10287000"/>
          </a:xfrm>
          <a:prstGeom prst="rect">
            <a:avLst/>
          </a:prstGeom>
        </p:spPr>
      </p:pic>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94968"/>
            <a:ext cx="10112911" cy="836159"/>
          </a:xfrm>
          <a:prstGeom prst="rect">
            <a:avLst/>
          </a:prstGeom>
          <a:solidFill>
            <a:srgbClr val="391A53"/>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CHAPTER text style</a:t>
            </a:r>
          </a:p>
        </p:txBody>
      </p:sp>
      <p:grpSp>
        <p:nvGrpSpPr>
          <p:cNvPr id="49" name="Group 48">
            <a:extLst>
              <a:ext uri="{FF2B5EF4-FFF2-40B4-BE49-F238E27FC236}">
                <a16:creationId xmlns:a16="http://schemas.microsoft.com/office/drawing/2014/main" id="{D50EAEF8-70FD-25F3-656E-55C0923C6CB0}"/>
              </a:ext>
            </a:extLst>
          </p:cNvPr>
          <p:cNvGrpSpPr/>
          <p:nvPr userDrawn="1"/>
        </p:nvGrpSpPr>
        <p:grpSpPr>
          <a:xfrm>
            <a:off x="15852647" y="660475"/>
            <a:ext cx="1756167" cy="1410037"/>
            <a:chOff x="15852647" y="660475"/>
            <a:chExt cx="1756167" cy="1410037"/>
          </a:xfrm>
        </p:grpSpPr>
        <p:sp>
          <p:nvSpPr>
            <p:cNvPr id="9" name="Freeform: Shape 8">
              <a:extLst>
                <a:ext uri="{FF2B5EF4-FFF2-40B4-BE49-F238E27FC236}">
                  <a16:creationId xmlns:a16="http://schemas.microsoft.com/office/drawing/2014/main" id="{55CF9C7D-120F-27A5-D7CC-89539A368B5B}"/>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391A53"/>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F21F221-9F1C-7958-A67C-703D19F45917}"/>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EA057A-3837-9E93-F4E6-A8684BF8134A}"/>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DFFDBD4-AC2C-C09E-9B26-4CD4DC3AC212}"/>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5C0732B-D40A-EA7F-BB7D-513D99502197}"/>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E54D239-8880-E28C-AE17-96A0FFF99596}"/>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F3AB3BB-68A1-F370-2603-B30C1E030828}"/>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381EDD9-AC2F-0DAA-5105-A73A730525EB}"/>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A460696-0466-AC48-4775-ECDC8EE61EB4}"/>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2DBB585-E4E2-9DED-1275-84CECA15411C}"/>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391A53"/>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306C7EA-F105-A621-6675-B21B901C429F}"/>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95B7A5B-00CC-18BD-2537-5225805A547F}"/>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9F9DF08-76DD-5F19-97A2-087BC1805E46}"/>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199CD07-9963-6BB5-B9F4-0FE80CBBBB6D}"/>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A7D5A18-2CCC-D0F6-1CB7-C6656CFCB1BE}"/>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66F50009-5C40-8723-E5E5-FBE46B2B3E40}"/>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95BA646A-29F6-6823-8EC7-EC25F3A1E3EE}"/>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A9B7BCB-2D73-72C3-DD73-69DF35A6C881}"/>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391A53"/>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8B3D92B-43C3-F712-7EE5-5F5E02091944}"/>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5F29B556-3FFA-1294-F516-51971AF06742}"/>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9D95C125-D97E-7CA8-3ADF-251560B743A4}"/>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1FBB4F7-D9B0-1CAE-E83E-B69F84463E51}"/>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1FDB478B-E6CE-6536-64DA-64339A4AF3B7}"/>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D37E3D6-3D1B-2CDB-F030-D2045EED1A63}"/>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61EAB02-C3FB-7BDB-1AC5-7FA591795685}"/>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1010B63-D0E4-9706-1F2C-F904548B4304}"/>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D0805C06-F26B-A2D2-54C1-480C0622E999}"/>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DDEE2428-2BDE-95C7-E7B7-F07A9C41EBE7}"/>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519B671-4A7E-1C53-1160-7B9BE797032D}"/>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AF212C1-5246-E854-100F-F86B88A7E492}"/>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981C63B-5498-E44B-F26C-2FC7BC375A01}"/>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447CC36-53BB-7DAA-FF2E-163DD3999953}"/>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FF207C3B-10A7-1F34-D194-DA7EE5BE0F7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5F0F635F-A1B8-593B-6E02-D4381CC3F5DE}"/>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9D9E487C-225B-EA63-A214-ACA79637E3D1}"/>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DC846954-4A44-716D-D8E9-4115899C9F68}"/>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
        <p:nvSpPr>
          <p:cNvPr id="6" name="Text Placeholder 20">
            <a:extLst>
              <a:ext uri="{FF2B5EF4-FFF2-40B4-BE49-F238E27FC236}">
                <a16:creationId xmlns:a16="http://schemas.microsoft.com/office/drawing/2014/main" id="{F0715267-16C9-B6EB-AE8E-C3E97CA988F9}"/>
              </a:ext>
            </a:extLst>
          </p:cNvPr>
          <p:cNvSpPr>
            <a:spLocks noGrp="1"/>
          </p:cNvSpPr>
          <p:nvPr>
            <p:ph type="body" sz="quarter" idx="12" hasCustomPrompt="1"/>
          </p:nvPr>
        </p:nvSpPr>
        <p:spPr>
          <a:xfrm>
            <a:off x="1484397" y="2994955"/>
            <a:ext cx="10639424" cy="836159"/>
          </a:xfrm>
          <a:prstGeom prst="rect">
            <a:avLst/>
          </a:prstGeom>
        </p:spPr>
        <p:txBody>
          <a:bodyPr lIns="0" tIns="0" rIns="0" bIns="0"/>
          <a:lstStyle>
            <a:lvl1pPr marL="0" indent="0">
              <a:buNone/>
              <a:defRPr sz="3600" b="1">
                <a:solidFill>
                  <a:srgbClr val="391A5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4">
            <a:extLst>
              <a:ext uri="{FF2B5EF4-FFF2-40B4-BE49-F238E27FC236}">
                <a16:creationId xmlns:a16="http://schemas.microsoft.com/office/drawing/2014/main" id="{87DCD2AC-4F14-7801-F261-91A45BA939E5}"/>
              </a:ext>
            </a:extLst>
          </p:cNvPr>
          <p:cNvSpPr>
            <a:spLocks noGrp="1"/>
          </p:cNvSpPr>
          <p:nvPr>
            <p:ph type="body" sz="quarter" idx="13" hasCustomPrompt="1"/>
          </p:nvPr>
        </p:nvSpPr>
        <p:spPr>
          <a:xfrm>
            <a:off x="1484396" y="3831114"/>
            <a:ext cx="10639425" cy="3312636"/>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Tree>
    <p:extLst>
      <p:ext uri="{BB962C8B-B14F-4D97-AF65-F5344CB8AC3E}">
        <p14:creationId xmlns:p14="http://schemas.microsoft.com/office/powerpoint/2010/main" val="314660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Slide Re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9DC0719-130D-A672-6406-D0030D716771}"/>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76" t="17901" b="44229"/>
          <a:stretch/>
        </p:blipFill>
        <p:spPr>
          <a:xfrm>
            <a:off x="0" y="0"/>
            <a:ext cx="17608162" cy="10287000"/>
          </a:xfrm>
          <a:prstGeom prst="rect">
            <a:avLst/>
          </a:prstGeom>
        </p:spPr>
      </p:pic>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100320"/>
            <a:ext cx="10112911"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CHAPTER text style</a:t>
            </a:r>
          </a:p>
        </p:txBody>
      </p:sp>
      <p:grpSp>
        <p:nvGrpSpPr>
          <p:cNvPr id="48" name="Group 47">
            <a:extLst>
              <a:ext uri="{FF2B5EF4-FFF2-40B4-BE49-F238E27FC236}">
                <a16:creationId xmlns:a16="http://schemas.microsoft.com/office/drawing/2014/main" id="{8406FE05-7D50-AB75-AE42-B6DE96AC1EED}"/>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1ADFEABE-F669-D702-C71E-69A8D81EEF32}"/>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C0B31"/>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46FB4EC-CA3C-C881-2B9B-7878976BF9CF}"/>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BFDBE04-7DB6-2E33-2006-13100A319673}"/>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E5D0A68-94F6-541D-A5CF-84AD378B7114}"/>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B33DB52-A586-A6E2-176C-DB0ECCBD1E6D}"/>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B2D9510-5DE4-A83F-8132-ACB4EB1F1FC9}"/>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96CDB9-752A-500D-2545-3B8196790C86}"/>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F7CA41F-ABC4-5BF2-6F62-E7023FDC5601}"/>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20AF33C-CF00-356B-BB4F-3AEF2E6D8816}"/>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F637EF0-9621-A6EF-18CC-A433820DC2DE}"/>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C0B31"/>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6C073B8-323F-7ED0-E478-B1A16158B17E}"/>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9124AC5-126A-EDF6-434E-98B6BD503FB2}"/>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E19171B-0FD6-784E-79A4-A5744181EA6A}"/>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A333869-86E0-A377-8143-8F42B282323A}"/>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01332D1-3039-5FE4-564F-D04CFBD66B94}"/>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A815CBB-7942-1E9F-442F-3A02A322A590}"/>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7C9E889-7DDA-BB5D-A344-C482DAB34A9D}"/>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D397D30-BB8E-F01B-A413-6515EA8E4529}"/>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C0B31"/>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123A8B3F-BDF0-A1F4-345E-125754FD97A5}"/>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8A6D5AF-1439-6115-5DA3-64C449824E0E}"/>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7D49DE8-F04E-3E8C-8D79-277D94B1972C}"/>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0C9CCF2-E92A-095F-17C2-8426E4562AE8}"/>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77D88AE-A7B8-A636-D170-C8C17556B57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6CAD5A1-50CF-DAF4-FE76-7F692FBF662E}"/>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46890C6-C0A0-0C1B-1C6B-02AF655E2C8A}"/>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C757B43-950E-739D-ACCD-E039CD7F11E0}"/>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B3C82EE-2463-6747-F256-415230BB7C8A}"/>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01A56ACB-B520-4801-BB74-D01E61D99D78}"/>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FE0991DC-488A-27F0-C347-FB0E256C64E1}"/>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2140A8-8784-7AE0-7D1F-6804ECF13D93}"/>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A181C85B-8A52-507B-E018-E9A600D16012}"/>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98254F-5573-B72D-2F8E-47941225FF1D}"/>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67B6979F-B493-62B4-D00C-14F64E0C3A19}"/>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BF684F46-9D9E-FE3D-F03F-6A554611F5B8}"/>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91F8CCD-B32D-7DF0-3349-3D4BDCEBE91E}"/>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6FBF0775-6D55-1974-FCA6-FA210F8CC6BA}"/>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
        <p:nvSpPr>
          <p:cNvPr id="4" name="Text Placeholder 20">
            <a:extLst>
              <a:ext uri="{FF2B5EF4-FFF2-40B4-BE49-F238E27FC236}">
                <a16:creationId xmlns:a16="http://schemas.microsoft.com/office/drawing/2014/main" id="{248DA810-770B-45AD-2B0C-FDD174657893}"/>
              </a:ext>
            </a:extLst>
          </p:cNvPr>
          <p:cNvSpPr>
            <a:spLocks noGrp="1"/>
          </p:cNvSpPr>
          <p:nvPr>
            <p:ph type="body" sz="quarter" idx="12" hasCustomPrompt="1"/>
          </p:nvPr>
        </p:nvSpPr>
        <p:spPr>
          <a:xfrm>
            <a:off x="1484397" y="2994955"/>
            <a:ext cx="10639424" cy="836159"/>
          </a:xfrm>
          <a:prstGeom prst="rect">
            <a:avLst/>
          </a:prstGeom>
        </p:spPr>
        <p:txBody>
          <a:bodyPr lIns="0" tIns="0" rIns="0" bIns="0"/>
          <a:lstStyle>
            <a:lvl1pPr marL="0" indent="0">
              <a:buNone/>
              <a:defRPr sz="3600" b="1">
                <a:solidFill>
                  <a:srgbClr val="81260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5" name="Text Placeholder 14">
            <a:extLst>
              <a:ext uri="{FF2B5EF4-FFF2-40B4-BE49-F238E27FC236}">
                <a16:creationId xmlns:a16="http://schemas.microsoft.com/office/drawing/2014/main" id="{75208AF0-E540-C8F8-FE8E-2A2CF7EE6415}"/>
              </a:ext>
            </a:extLst>
          </p:cNvPr>
          <p:cNvSpPr>
            <a:spLocks noGrp="1"/>
          </p:cNvSpPr>
          <p:nvPr>
            <p:ph type="body" sz="quarter" idx="13" hasCustomPrompt="1"/>
          </p:nvPr>
        </p:nvSpPr>
        <p:spPr>
          <a:xfrm>
            <a:off x="1484396" y="3831114"/>
            <a:ext cx="10639425" cy="3312636"/>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Tree>
    <p:extLst>
      <p:ext uri="{BB962C8B-B14F-4D97-AF65-F5344CB8AC3E}">
        <p14:creationId xmlns:p14="http://schemas.microsoft.com/office/powerpoint/2010/main" val="121536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Slide Orang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C414FE9-76AD-AAD3-7052-EADD6450263D}"/>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76" t="17901" b="44229"/>
          <a:stretch/>
        </p:blipFill>
        <p:spPr>
          <a:xfrm>
            <a:off x="0" y="0"/>
            <a:ext cx="17608162" cy="10287000"/>
          </a:xfrm>
          <a:prstGeom prst="rect">
            <a:avLst/>
          </a:prstGeom>
        </p:spPr>
      </p:pic>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100320"/>
            <a:ext cx="10112911" cy="836159"/>
          </a:xfrm>
          <a:prstGeom prst="rect">
            <a:avLst/>
          </a:prstGeom>
          <a:solidFill>
            <a:srgbClr val="812604"/>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CHAPTER text style</a:t>
            </a:r>
          </a:p>
        </p:txBody>
      </p:sp>
      <p:grpSp>
        <p:nvGrpSpPr>
          <p:cNvPr id="48" name="Group 47">
            <a:extLst>
              <a:ext uri="{FF2B5EF4-FFF2-40B4-BE49-F238E27FC236}">
                <a16:creationId xmlns:a16="http://schemas.microsoft.com/office/drawing/2014/main" id="{061D7753-9791-2BE3-A1A0-ABB399FCA4D1}"/>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70189436-EC6D-F62D-F8A5-14C3B84108E8}"/>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2C916EE-B6A3-29F0-CAE8-91206C699785}"/>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83EB507-B74E-2514-7AD9-CF44A56139FF}"/>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44942B5-6E1D-6510-09CF-312B65176C5A}"/>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75509B8-2F60-6E9C-1FD8-506889187A99}"/>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3CEEC60-7855-6679-EEB3-49400889F0A6}"/>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A789F6D-DDFE-30C0-DC6F-61BD346B33BC}"/>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B6C9937-0F69-A8B6-AF14-3924080798BD}"/>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259424B-9D8B-18C7-F8DF-9DDCB8FF09D7}"/>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A2E5632-EFDD-9D60-B0BE-982CE3A56A1A}"/>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A562ABE-E0BB-0A1D-DC17-E1DA377DCD9A}"/>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5DB070B-29FB-647C-ACA1-46755FC48739}"/>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75E82A6-837B-4D14-F21F-951982CC140E}"/>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7B28B23-B787-6170-56E7-02F19DDEBFCD}"/>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021147A-9516-1EE8-C428-031867151C8A}"/>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E163186-B204-B7DD-86E1-94246878B322}"/>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00D7F8C-9B40-0CC4-B7F9-0D8F40BB0955}"/>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789421B-79D8-3214-6C87-C80FC858B0D4}"/>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91A69F00-28A0-A58F-4289-B5CA7C639AA0}"/>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145ACF0-1250-2A51-F516-1728BAFBCE12}"/>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59F5961D-D12B-87DC-8063-490A97E25311}"/>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9750B53-4ADB-118D-55CF-C1F20A0FFA8A}"/>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C334234-519C-A0D7-5148-84A883A8D0E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BD3A50B-5400-0FAD-65E2-F2F4318C96E8}"/>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8D0748A-9541-3810-1A1E-57847D5C8D92}"/>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BB3B84F-EFA6-BD52-FC57-E5FFA9CD1EB3}"/>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389ED4E1-C6CF-2A29-02B7-1318AA3799B1}"/>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1382856B-7A71-F041-C6AD-E70E9B16F7A7}"/>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A5799A86-8D8B-0062-D19E-BEA8F6E0A945}"/>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86BA103B-A11C-E240-BC96-335CC3C7A190}"/>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15F25D6-DB11-E831-7182-7249A7589531}"/>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6454D2E-1CA6-7150-BD92-DB7FD4F72AF7}"/>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FDC0012-12CA-B2D8-444C-635FB216E83A}"/>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D1F8611-3A09-66B9-A4A4-FAAB971E53B3}"/>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284ADCA0-9F86-6A27-6A02-CAE8BCEB20C0}"/>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B6A08A5-6690-1F3D-6686-D9E3250813EE}"/>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
        <p:nvSpPr>
          <p:cNvPr id="5" name="Text Placeholder 20">
            <a:extLst>
              <a:ext uri="{FF2B5EF4-FFF2-40B4-BE49-F238E27FC236}">
                <a16:creationId xmlns:a16="http://schemas.microsoft.com/office/drawing/2014/main" id="{EF30957D-BE9D-BC62-7D08-239D686C969A}"/>
              </a:ext>
            </a:extLst>
          </p:cNvPr>
          <p:cNvSpPr>
            <a:spLocks noGrp="1"/>
          </p:cNvSpPr>
          <p:nvPr>
            <p:ph type="body" sz="quarter" idx="12" hasCustomPrompt="1"/>
          </p:nvPr>
        </p:nvSpPr>
        <p:spPr>
          <a:xfrm>
            <a:off x="1484397" y="2994955"/>
            <a:ext cx="10639424" cy="836159"/>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6" name="Text Placeholder 14">
            <a:extLst>
              <a:ext uri="{FF2B5EF4-FFF2-40B4-BE49-F238E27FC236}">
                <a16:creationId xmlns:a16="http://schemas.microsoft.com/office/drawing/2014/main" id="{05449095-69C8-2B62-F7E8-64583941C0C1}"/>
              </a:ext>
            </a:extLst>
          </p:cNvPr>
          <p:cNvSpPr>
            <a:spLocks noGrp="1"/>
          </p:cNvSpPr>
          <p:nvPr>
            <p:ph type="body" sz="quarter" idx="13" hasCustomPrompt="1"/>
          </p:nvPr>
        </p:nvSpPr>
        <p:spPr>
          <a:xfrm>
            <a:off x="1484396" y="3831114"/>
            <a:ext cx="10639425" cy="3312636"/>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Tree>
    <p:extLst>
      <p:ext uri="{BB962C8B-B14F-4D97-AF65-F5344CB8AC3E}">
        <p14:creationId xmlns:p14="http://schemas.microsoft.com/office/powerpoint/2010/main" val="265416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en Plain">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AB788F6-5BFE-CF9A-CB6B-86DCA3EF1A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3744"/>
            <a:ext cx="18288000" cy="10287000"/>
          </a:xfrm>
          <a:prstGeom prst="rect">
            <a:avLst/>
          </a:prstGeom>
        </p:spPr>
      </p:pic>
      <p:grpSp>
        <p:nvGrpSpPr>
          <p:cNvPr id="49" name="Group 48">
            <a:extLst>
              <a:ext uri="{FF2B5EF4-FFF2-40B4-BE49-F238E27FC236}">
                <a16:creationId xmlns:a16="http://schemas.microsoft.com/office/drawing/2014/main" id="{7F565169-0D07-B380-6736-1D1231573388}"/>
              </a:ext>
            </a:extLst>
          </p:cNvPr>
          <p:cNvGrpSpPr/>
          <p:nvPr userDrawn="1"/>
        </p:nvGrpSpPr>
        <p:grpSpPr>
          <a:xfrm>
            <a:off x="15223013" y="660475"/>
            <a:ext cx="2386036" cy="1915762"/>
            <a:chOff x="15223013" y="660475"/>
            <a:chExt cx="2386036" cy="1915762"/>
          </a:xfrm>
        </p:grpSpPr>
        <p:sp>
          <p:nvSpPr>
            <p:cNvPr id="12" name="Freeform: Shape 11">
              <a:extLst>
                <a:ext uri="{FF2B5EF4-FFF2-40B4-BE49-F238E27FC236}">
                  <a16:creationId xmlns:a16="http://schemas.microsoft.com/office/drawing/2014/main" id="{35CFE7D0-6C70-4102-FB80-F6D5AF1C32CC}"/>
                </a:ext>
              </a:extLst>
            </p:cNvPr>
            <p:cNvSpPr/>
            <p:nvPr/>
          </p:nvSpPr>
          <p:spPr>
            <a:xfrm>
              <a:off x="15223013" y="1162244"/>
              <a:ext cx="2373610" cy="440210"/>
            </a:xfrm>
            <a:custGeom>
              <a:avLst/>
              <a:gdLst>
                <a:gd name="connsiteX0" fmla="*/ 0 w 2373610"/>
                <a:gd name="connsiteY0" fmla="*/ 0 h 440210"/>
                <a:gd name="connsiteX1" fmla="*/ 2373610 w 2373610"/>
                <a:gd name="connsiteY1" fmla="*/ 0 h 440210"/>
                <a:gd name="connsiteX2" fmla="*/ 2373610 w 2373610"/>
                <a:gd name="connsiteY2" fmla="*/ 440211 h 440210"/>
                <a:gd name="connsiteX3" fmla="*/ 0 w 2373610"/>
                <a:gd name="connsiteY3" fmla="*/ 440211 h 440210"/>
              </a:gdLst>
              <a:ahLst/>
              <a:cxnLst>
                <a:cxn ang="0">
                  <a:pos x="connsiteX0" y="connsiteY0"/>
                </a:cxn>
                <a:cxn ang="0">
                  <a:pos x="connsiteX1" y="connsiteY1"/>
                </a:cxn>
                <a:cxn ang="0">
                  <a:pos x="connsiteX2" y="connsiteY2"/>
                </a:cxn>
                <a:cxn ang="0">
                  <a:pos x="connsiteX3" y="connsiteY3"/>
                </a:cxn>
              </a:cxnLst>
              <a:rect l="l" t="t" r="r" b="b"/>
              <a:pathLst>
                <a:path w="2373610" h="440210">
                  <a:moveTo>
                    <a:pt x="0" y="0"/>
                  </a:moveTo>
                  <a:lnTo>
                    <a:pt x="2373610" y="0"/>
                  </a:lnTo>
                  <a:lnTo>
                    <a:pt x="2373610" y="440211"/>
                  </a:lnTo>
                  <a:lnTo>
                    <a:pt x="0" y="440211"/>
                  </a:lnTo>
                  <a:close/>
                </a:path>
              </a:pathLst>
            </a:custGeom>
            <a:solidFill>
              <a:srgbClr val="104B2B"/>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8569215-5CE6-D3C9-C287-9EA025FCE7D6}"/>
                </a:ext>
              </a:extLst>
            </p:cNvPr>
            <p:cNvSpPr/>
            <p:nvPr/>
          </p:nvSpPr>
          <p:spPr>
            <a:xfrm>
              <a:off x="15303482" y="1239935"/>
              <a:ext cx="174910" cy="281046"/>
            </a:xfrm>
            <a:custGeom>
              <a:avLst/>
              <a:gdLst>
                <a:gd name="connsiteX0" fmla="*/ 174911 w 174910"/>
                <a:gd name="connsiteY0" fmla="*/ 281008 h 281046"/>
                <a:gd name="connsiteX1" fmla="*/ 0 w 174910"/>
                <a:gd name="connsiteY1" fmla="*/ 281008 h 281046"/>
                <a:gd name="connsiteX2" fmla="*/ 0 w 174910"/>
                <a:gd name="connsiteY2" fmla="*/ 0 h 281046"/>
                <a:gd name="connsiteX3" fmla="*/ 174872 w 174910"/>
                <a:gd name="connsiteY3" fmla="*/ 0 h 281046"/>
                <a:gd name="connsiteX4" fmla="*/ 174872 w 174910"/>
                <a:gd name="connsiteY4" fmla="*/ 60941 h 281046"/>
                <a:gd name="connsiteX5" fmla="*/ 79582 w 174910"/>
                <a:gd name="connsiteY5" fmla="*/ 60941 h 281046"/>
                <a:gd name="connsiteX6" fmla="*/ 79582 w 174910"/>
                <a:gd name="connsiteY6" fmla="*/ 105132 h 281046"/>
                <a:gd name="connsiteX7" fmla="*/ 167848 w 174910"/>
                <a:gd name="connsiteY7" fmla="*/ 105132 h 281046"/>
                <a:gd name="connsiteX8" fmla="*/ 167848 w 174910"/>
                <a:gd name="connsiteY8" fmla="*/ 166073 h 281046"/>
                <a:gd name="connsiteX9" fmla="*/ 79582 w 174910"/>
                <a:gd name="connsiteY9" fmla="*/ 166073 h 281046"/>
                <a:gd name="connsiteX10" fmla="*/ 79582 w 174910"/>
                <a:gd name="connsiteY10" fmla="*/ 219141 h 281046"/>
                <a:gd name="connsiteX11" fmla="*/ 174872 w 174910"/>
                <a:gd name="connsiteY11" fmla="*/ 219141 h 281046"/>
                <a:gd name="connsiteX12" fmla="*/ 174872 w 174910"/>
                <a:gd name="connsiteY12" fmla="*/ 281046 h 281046"/>
                <a:gd name="connsiteX13" fmla="*/ 174872 w 174910"/>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910" h="281046">
                  <a:moveTo>
                    <a:pt x="174911"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118823-B1AF-96FD-89EA-11C25480C772}"/>
                </a:ext>
              </a:extLst>
            </p:cNvPr>
            <p:cNvSpPr/>
            <p:nvPr/>
          </p:nvSpPr>
          <p:spPr>
            <a:xfrm>
              <a:off x="15528335" y="1239896"/>
              <a:ext cx="252100" cy="284867"/>
            </a:xfrm>
            <a:custGeom>
              <a:avLst/>
              <a:gdLst>
                <a:gd name="connsiteX0" fmla="*/ 252062 w 252100"/>
                <a:gd name="connsiteY0" fmla="*/ 0 h 284867"/>
                <a:gd name="connsiteX1" fmla="*/ 252062 w 252100"/>
                <a:gd name="connsiteY1" fmla="*/ 169160 h 284867"/>
                <a:gd name="connsiteX2" fmla="*/ 219333 w 252100"/>
                <a:gd name="connsiteY2" fmla="*/ 254609 h 284867"/>
                <a:gd name="connsiteX3" fmla="*/ 124931 w 252100"/>
                <a:gd name="connsiteY3" fmla="*/ 284867 h 284867"/>
                <a:gd name="connsiteX4" fmla="*/ 32342 w 252100"/>
                <a:gd name="connsiteY4" fmla="*/ 255458 h 284867"/>
                <a:gd name="connsiteX5" fmla="*/ 0 w 252100"/>
                <a:gd name="connsiteY5" fmla="*/ 170897 h 284867"/>
                <a:gd name="connsiteX6" fmla="*/ 0 w 252100"/>
                <a:gd name="connsiteY6" fmla="*/ 0 h 284867"/>
                <a:gd name="connsiteX7" fmla="*/ 80007 w 252100"/>
                <a:gd name="connsiteY7" fmla="*/ 0 h 284867"/>
                <a:gd name="connsiteX8" fmla="*/ 80007 w 252100"/>
                <a:gd name="connsiteY8" fmla="*/ 164915 h 284867"/>
                <a:gd name="connsiteX9" fmla="*/ 91701 w 252100"/>
                <a:gd name="connsiteY9" fmla="*/ 208180 h 284867"/>
                <a:gd name="connsiteX10" fmla="*/ 126166 w 252100"/>
                <a:gd name="connsiteY10" fmla="*/ 221649 h 284867"/>
                <a:gd name="connsiteX11" fmla="*/ 161519 w 252100"/>
                <a:gd name="connsiteY11" fmla="*/ 208295 h 284867"/>
                <a:gd name="connsiteX12" fmla="*/ 172518 w 252100"/>
                <a:gd name="connsiteY12" fmla="*/ 164568 h 284867"/>
                <a:gd name="connsiteX13" fmla="*/ 172518 w 252100"/>
                <a:gd name="connsiteY13" fmla="*/ 39 h 284867"/>
                <a:gd name="connsiteX14" fmla="*/ 252100 w 252100"/>
                <a:gd name="connsiteY14" fmla="*/ 39 h 284867"/>
                <a:gd name="connsiteX15" fmla="*/ 252062 w 252100"/>
                <a:gd name="connsiteY15" fmla="*/ 39 h 2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100" h="284867">
                  <a:moveTo>
                    <a:pt x="252062" y="0"/>
                  </a:moveTo>
                  <a:lnTo>
                    <a:pt x="252062" y="169160"/>
                  </a:lnTo>
                  <a:cubicBezTo>
                    <a:pt x="252062" y="205941"/>
                    <a:pt x="241139" y="234424"/>
                    <a:pt x="219333" y="254609"/>
                  </a:cubicBezTo>
                  <a:cubicBezTo>
                    <a:pt x="197489" y="274794"/>
                    <a:pt x="166034" y="284867"/>
                    <a:pt x="124931" y="284867"/>
                  </a:cubicBezTo>
                  <a:cubicBezTo>
                    <a:pt x="83828" y="284867"/>
                    <a:pt x="53917" y="275064"/>
                    <a:pt x="32342" y="255458"/>
                  </a:cubicBezTo>
                  <a:cubicBezTo>
                    <a:pt x="10768" y="235852"/>
                    <a:pt x="0" y="207678"/>
                    <a:pt x="0" y="170897"/>
                  </a:cubicBezTo>
                  <a:lnTo>
                    <a:pt x="0" y="0"/>
                  </a:lnTo>
                  <a:lnTo>
                    <a:pt x="80007" y="0"/>
                  </a:lnTo>
                  <a:lnTo>
                    <a:pt x="80007" y="164915"/>
                  </a:lnTo>
                  <a:cubicBezTo>
                    <a:pt x="80007" y="184791"/>
                    <a:pt x="83905" y="199187"/>
                    <a:pt x="91701" y="208180"/>
                  </a:cubicBezTo>
                  <a:cubicBezTo>
                    <a:pt x="99497" y="217134"/>
                    <a:pt x="110960" y="221649"/>
                    <a:pt x="126166" y="221649"/>
                  </a:cubicBezTo>
                  <a:cubicBezTo>
                    <a:pt x="142414" y="221649"/>
                    <a:pt x="154186" y="217211"/>
                    <a:pt x="161519" y="208295"/>
                  </a:cubicBezTo>
                  <a:cubicBezTo>
                    <a:pt x="168852" y="199380"/>
                    <a:pt x="172518" y="184830"/>
                    <a:pt x="172518" y="164568"/>
                  </a:cubicBezTo>
                  <a:lnTo>
                    <a:pt x="172518" y="39"/>
                  </a:lnTo>
                  <a:lnTo>
                    <a:pt x="252100" y="39"/>
                  </a:lnTo>
                  <a:lnTo>
                    <a:pt x="252062" y="39"/>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A41477D-C81D-D086-E94C-11728D058642}"/>
                </a:ext>
              </a:extLst>
            </p:cNvPr>
            <p:cNvSpPr/>
            <p:nvPr/>
          </p:nvSpPr>
          <p:spPr>
            <a:xfrm>
              <a:off x="15842264" y="1239935"/>
              <a:ext cx="252447" cy="281007"/>
            </a:xfrm>
            <a:custGeom>
              <a:avLst/>
              <a:gdLst>
                <a:gd name="connsiteX0" fmla="*/ 79582 w 252447"/>
                <a:gd name="connsiteY0" fmla="*/ 178732 h 281007"/>
                <a:gd name="connsiteX1" fmla="*/ 79582 w 252447"/>
                <a:gd name="connsiteY1" fmla="*/ 281008 h 281007"/>
                <a:gd name="connsiteX2" fmla="*/ 0 w 252447"/>
                <a:gd name="connsiteY2" fmla="*/ 281008 h 281007"/>
                <a:gd name="connsiteX3" fmla="*/ 0 w 252447"/>
                <a:gd name="connsiteY3" fmla="*/ 0 h 281007"/>
                <a:gd name="connsiteX4" fmla="*/ 96525 w 252447"/>
                <a:gd name="connsiteY4" fmla="*/ 0 h 281007"/>
                <a:gd name="connsiteX5" fmla="*/ 216593 w 252447"/>
                <a:gd name="connsiteY5" fmla="*/ 83056 h 281007"/>
                <a:gd name="connsiteX6" fmla="*/ 166613 w 252447"/>
                <a:gd name="connsiteY6" fmla="*/ 158586 h 281007"/>
                <a:gd name="connsiteX7" fmla="*/ 252448 w 252447"/>
                <a:gd name="connsiteY7" fmla="*/ 281008 h 281007"/>
                <a:gd name="connsiteX8" fmla="*/ 162175 w 252447"/>
                <a:gd name="connsiteY8" fmla="*/ 281008 h 281007"/>
                <a:gd name="connsiteX9" fmla="*/ 99729 w 252447"/>
                <a:gd name="connsiteY9" fmla="*/ 178732 h 281007"/>
                <a:gd name="connsiteX10" fmla="*/ 79582 w 252447"/>
                <a:gd name="connsiteY10" fmla="*/ 178732 h 281007"/>
                <a:gd name="connsiteX11" fmla="*/ 79582 w 252447"/>
                <a:gd name="connsiteY11" fmla="*/ 121650 h 281007"/>
                <a:gd name="connsiteX12" fmla="*/ 94480 w 252447"/>
                <a:gd name="connsiteY12" fmla="*/ 121650 h 281007"/>
                <a:gd name="connsiteX13" fmla="*/ 136201 w 252447"/>
                <a:gd name="connsiteY13" fmla="*/ 86491 h 281007"/>
                <a:gd name="connsiteX14" fmla="*/ 95290 w 252447"/>
                <a:gd name="connsiteY14" fmla="*/ 57467 h 281007"/>
                <a:gd name="connsiteX15" fmla="*/ 79582 w 252447"/>
                <a:gd name="connsiteY15" fmla="*/ 57467 h 281007"/>
                <a:gd name="connsiteX16" fmla="*/ 79582 w 252447"/>
                <a:gd name="connsiteY16" fmla="*/ 121650 h 281007"/>
                <a:gd name="connsiteX17" fmla="*/ 79582 w 252447"/>
                <a:gd name="connsiteY17" fmla="*/ 121650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47" h="281007">
                  <a:moveTo>
                    <a:pt x="79582" y="178732"/>
                  </a:moveTo>
                  <a:lnTo>
                    <a:pt x="79582" y="281008"/>
                  </a:lnTo>
                  <a:lnTo>
                    <a:pt x="0" y="281008"/>
                  </a:lnTo>
                  <a:lnTo>
                    <a:pt x="0" y="0"/>
                  </a:lnTo>
                  <a:lnTo>
                    <a:pt x="96525" y="0"/>
                  </a:lnTo>
                  <a:cubicBezTo>
                    <a:pt x="176571" y="0"/>
                    <a:pt x="216593" y="27672"/>
                    <a:pt x="216593" y="83056"/>
                  </a:cubicBezTo>
                  <a:cubicBezTo>
                    <a:pt x="216593" y="115591"/>
                    <a:pt x="199920" y="140793"/>
                    <a:pt x="166613" y="158586"/>
                  </a:cubicBezTo>
                  <a:lnTo>
                    <a:pt x="252448" y="281008"/>
                  </a:lnTo>
                  <a:lnTo>
                    <a:pt x="162175" y="281008"/>
                  </a:lnTo>
                  <a:lnTo>
                    <a:pt x="99729" y="178732"/>
                  </a:lnTo>
                  <a:lnTo>
                    <a:pt x="79582" y="178732"/>
                  </a:lnTo>
                  <a:close/>
                  <a:moveTo>
                    <a:pt x="79582" y="121650"/>
                  </a:moveTo>
                  <a:lnTo>
                    <a:pt x="94480" y="121650"/>
                  </a:lnTo>
                  <a:cubicBezTo>
                    <a:pt x="122268" y="121650"/>
                    <a:pt x="136201" y="109918"/>
                    <a:pt x="136201" y="86491"/>
                  </a:cubicBezTo>
                  <a:cubicBezTo>
                    <a:pt x="136201" y="67155"/>
                    <a:pt x="122577" y="57467"/>
                    <a:pt x="95290" y="57467"/>
                  </a:cubicBezTo>
                  <a:lnTo>
                    <a:pt x="79582" y="57467"/>
                  </a:lnTo>
                  <a:lnTo>
                    <a:pt x="79582" y="121650"/>
                  </a:lnTo>
                  <a:lnTo>
                    <a:pt x="79582" y="121650"/>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274E292-8B69-BFCD-9AEF-230B169B1B05}"/>
                </a:ext>
              </a:extLst>
            </p:cNvPr>
            <p:cNvSpPr/>
            <p:nvPr/>
          </p:nvSpPr>
          <p:spPr>
            <a:xfrm>
              <a:off x="16110612" y="1235458"/>
              <a:ext cx="286526" cy="289305"/>
            </a:xfrm>
            <a:custGeom>
              <a:avLst/>
              <a:gdLst>
                <a:gd name="connsiteX0" fmla="*/ 286527 w 286526"/>
                <a:gd name="connsiteY0" fmla="*/ 144576 h 289305"/>
                <a:gd name="connsiteX1" fmla="*/ 250055 w 286526"/>
                <a:gd name="connsiteY1" fmla="*/ 252409 h 289305"/>
                <a:gd name="connsiteX2" fmla="*/ 143263 w 286526"/>
                <a:gd name="connsiteY2" fmla="*/ 289306 h 289305"/>
                <a:gd name="connsiteX3" fmla="*/ 36974 w 286526"/>
                <a:gd name="connsiteY3" fmla="*/ 252216 h 289305"/>
                <a:gd name="connsiteX4" fmla="*/ 0 w 286526"/>
                <a:gd name="connsiteY4" fmla="*/ 144190 h 289305"/>
                <a:gd name="connsiteX5" fmla="*/ 36781 w 286526"/>
                <a:gd name="connsiteY5" fmla="*/ 37012 h 289305"/>
                <a:gd name="connsiteX6" fmla="*/ 143649 w 286526"/>
                <a:gd name="connsiteY6" fmla="*/ 0 h 289305"/>
                <a:gd name="connsiteX7" fmla="*/ 250248 w 286526"/>
                <a:gd name="connsiteY7" fmla="*/ 36704 h 289305"/>
                <a:gd name="connsiteX8" fmla="*/ 286527 w 286526"/>
                <a:gd name="connsiteY8" fmla="*/ 144537 h 289305"/>
                <a:gd name="connsiteX9" fmla="*/ 286527 w 286526"/>
                <a:gd name="connsiteY9" fmla="*/ 144537 h 289305"/>
                <a:gd name="connsiteX10" fmla="*/ 83828 w 286526"/>
                <a:gd name="connsiteY10" fmla="*/ 144576 h 289305"/>
                <a:gd name="connsiteX11" fmla="*/ 143263 w 286526"/>
                <a:gd name="connsiteY11" fmla="*/ 226088 h 289305"/>
                <a:gd name="connsiteX12" fmla="*/ 188072 w 286526"/>
                <a:gd name="connsiteY12" fmla="*/ 206289 h 289305"/>
                <a:gd name="connsiteX13" fmla="*/ 202661 w 286526"/>
                <a:gd name="connsiteY13" fmla="*/ 144576 h 289305"/>
                <a:gd name="connsiteX14" fmla="*/ 187840 w 286526"/>
                <a:gd name="connsiteY14" fmla="*/ 82400 h 289305"/>
                <a:gd name="connsiteX15" fmla="*/ 143611 w 286526"/>
                <a:gd name="connsiteY15" fmla="*/ 62330 h 289305"/>
                <a:gd name="connsiteX16" fmla="*/ 83789 w 286526"/>
                <a:gd name="connsiteY16" fmla="*/ 144614 h 289305"/>
                <a:gd name="connsiteX17" fmla="*/ 83789 w 286526"/>
                <a:gd name="connsiteY17" fmla="*/ 144614 h 2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526" h="289305">
                  <a:moveTo>
                    <a:pt x="286527" y="144576"/>
                  </a:moveTo>
                  <a:cubicBezTo>
                    <a:pt x="286527" y="191854"/>
                    <a:pt x="274369" y="227786"/>
                    <a:pt x="250055" y="252409"/>
                  </a:cubicBezTo>
                  <a:cubicBezTo>
                    <a:pt x="225740" y="277033"/>
                    <a:pt x="190156" y="289306"/>
                    <a:pt x="143263" y="289306"/>
                  </a:cubicBezTo>
                  <a:cubicBezTo>
                    <a:pt x="96371" y="289306"/>
                    <a:pt x="61636" y="276955"/>
                    <a:pt x="36974" y="252216"/>
                  </a:cubicBezTo>
                  <a:cubicBezTo>
                    <a:pt x="12312" y="227477"/>
                    <a:pt x="0" y="191468"/>
                    <a:pt x="0" y="144190"/>
                  </a:cubicBezTo>
                  <a:cubicBezTo>
                    <a:pt x="0" y="96911"/>
                    <a:pt x="12273" y="61713"/>
                    <a:pt x="36781" y="37012"/>
                  </a:cubicBezTo>
                  <a:cubicBezTo>
                    <a:pt x="61288" y="12350"/>
                    <a:pt x="96911" y="0"/>
                    <a:pt x="143649" y="0"/>
                  </a:cubicBezTo>
                  <a:cubicBezTo>
                    <a:pt x="190387" y="0"/>
                    <a:pt x="226049" y="12235"/>
                    <a:pt x="250248" y="36704"/>
                  </a:cubicBezTo>
                  <a:cubicBezTo>
                    <a:pt x="274408" y="61173"/>
                    <a:pt x="286527" y="97143"/>
                    <a:pt x="286527" y="144537"/>
                  </a:cubicBezTo>
                  <a:lnTo>
                    <a:pt x="286527" y="144537"/>
                  </a:lnTo>
                  <a:close/>
                  <a:moveTo>
                    <a:pt x="83828" y="144576"/>
                  </a:moveTo>
                  <a:cubicBezTo>
                    <a:pt x="83828" y="198917"/>
                    <a:pt x="103627" y="226088"/>
                    <a:pt x="143263" y="226088"/>
                  </a:cubicBezTo>
                  <a:cubicBezTo>
                    <a:pt x="163410" y="226088"/>
                    <a:pt x="178346" y="219488"/>
                    <a:pt x="188072" y="206289"/>
                  </a:cubicBezTo>
                  <a:cubicBezTo>
                    <a:pt x="197798" y="193089"/>
                    <a:pt x="202661" y="172518"/>
                    <a:pt x="202661" y="144576"/>
                  </a:cubicBezTo>
                  <a:cubicBezTo>
                    <a:pt x="202661" y="116633"/>
                    <a:pt x="197720" y="95792"/>
                    <a:pt x="187840" y="82400"/>
                  </a:cubicBezTo>
                  <a:cubicBezTo>
                    <a:pt x="177960" y="69007"/>
                    <a:pt x="163217" y="62330"/>
                    <a:pt x="143611" y="62330"/>
                  </a:cubicBezTo>
                  <a:cubicBezTo>
                    <a:pt x="103704" y="62330"/>
                    <a:pt x="83789" y="89771"/>
                    <a:pt x="83789" y="144614"/>
                  </a:cubicBezTo>
                  <a:lnTo>
                    <a:pt x="83789" y="144614"/>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D5F0998-190E-F7D4-B16F-1767C7505415}"/>
                </a:ext>
              </a:extLst>
            </p:cNvPr>
            <p:cNvSpPr/>
            <p:nvPr/>
          </p:nvSpPr>
          <p:spPr>
            <a:xfrm>
              <a:off x="16450361" y="1239896"/>
              <a:ext cx="213814" cy="281007"/>
            </a:xfrm>
            <a:custGeom>
              <a:avLst/>
              <a:gdLst>
                <a:gd name="connsiteX0" fmla="*/ 213737 w 213814"/>
                <a:gd name="connsiteY0" fmla="*/ 89385 h 281007"/>
                <a:gd name="connsiteX1" fmla="*/ 184637 w 213814"/>
                <a:gd name="connsiteY1" fmla="*/ 162136 h 281007"/>
                <a:gd name="connsiteX2" fmla="*/ 101929 w 213814"/>
                <a:gd name="connsiteY2" fmla="*/ 187802 h 281007"/>
                <a:gd name="connsiteX3" fmla="*/ 79582 w 213814"/>
                <a:gd name="connsiteY3" fmla="*/ 187802 h 281007"/>
                <a:gd name="connsiteX4" fmla="*/ 79582 w 213814"/>
                <a:gd name="connsiteY4" fmla="*/ 281008 h 281007"/>
                <a:gd name="connsiteX5" fmla="*/ 0 w 213814"/>
                <a:gd name="connsiteY5" fmla="*/ 281008 h 281007"/>
                <a:gd name="connsiteX6" fmla="*/ 0 w 213814"/>
                <a:gd name="connsiteY6" fmla="*/ 0 h 281007"/>
                <a:gd name="connsiteX7" fmla="*/ 101967 w 213814"/>
                <a:gd name="connsiteY7" fmla="*/ 0 h 281007"/>
                <a:gd name="connsiteX8" fmla="*/ 185795 w 213814"/>
                <a:gd name="connsiteY8" fmla="*/ 23273 h 281007"/>
                <a:gd name="connsiteX9" fmla="*/ 213814 w 213814"/>
                <a:gd name="connsiteY9" fmla="*/ 89385 h 281007"/>
                <a:gd name="connsiteX10" fmla="*/ 213737 w 213814"/>
                <a:gd name="connsiteY10" fmla="*/ 89385 h 281007"/>
                <a:gd name="connsiteX11" fmla="*/ 79544 w 213814"/>
                <a:gd name="connsiteY11" fmla="*/ 125896 h 281007"/>
                <a:gd name="connsiteX12" fmla="*/ 94055 w 213814"/>
                <a:gd name="connsiteY12" fmla="*/ 125896 h 281007"/>
                <a:gd name="connsiteX13" fmla="*/ 122577 w 213814"/>
                <a:gd name="connsiteY13" fmla="*/ 116286 h 281007"/>
                <a:gd name="connsiteX14" fmla="*/ 133152 w 213814"/>
                <a:gd name="connsiteY14" fmla="*/ 89771 h 281007"/>
                <a:gd name="connsiteX15" fmla="*/ 100115 w 213814"/>
                <a:gd name="connsiteY15" fmla="*/ 61327 h 281007"/>
                <a:gd name="connsiteX16" fmla="*/ 79544 w 213814"/>
                <a:gd name="connsiteY16" fmla="*/ 61327 h 281007"/>
                <a:gd name="connsiteX17" fmla="*/ 79544 w 213814"/>
                <a:gd name="connsiteY17" fmla="*/ 125896 h 281007"/>
                <a:gd name="connsiteX18" fmla="*/ 79544 w 213814"/>
                <a:gd name="connsiteY18" fmla="*/ 125896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814" h="281007">
                  <a:moveTo>
                    <a:pt x="213737" y="89385"/>
                  </a:moveTo>
                  <a:cubicBezTo>
                    <a:pt x="213737" y="120763"/>
                    <a:pt x="204011" y="145039"/>
                    <a:pt x="184637" y="162136"/>
                  </a:cubicBezTo>
                  <a:cubicBezTo>
                    <a:pt x="165262" y="179234"/>
                    <a:pt x="137667" y="187802"/>
                    <a:pt x="101929" y="187802"/>
                  </a:cubicBezTo>
                  <a:lnTo>
                    <a:pt x="79582" y="187802"/>
                  </a:lnTo>
                  <a:lnTo>
                    <a:pt x="79582" y="281008"/>
                  </a:lnTo>
                  <a:lnTo>
                    <a:pt x="0" y="281008"/>
                  </a:lnTo>
                  <a:lnTo>
                    <a:pt x="0" y="0"/>
                  </a:lnTo>
                  <a:lnTo>
                    <a:pt x="101967" y="0"/>
                  </a:lnTo>
                  <a:cubicBezTo>
                    <a:pt x="139172" y="0"/>
                    <a:pt x="167115" y="7758"/>
                    <a:pt x="185795" y="23273"/>
                  </a:cubicBezTo>
                  <a:cubicBezTo>
                    <a:pt x="204474" y="38788"/>
                    <a:pt x="213814" y="60825"/>
                    <a:pt x="213814" y="89385"/>
                  </a:cubicBezTo>
                  <a:lnTo>
                    <a:pt x="213737" y="89385"/>
                  </a:lnTo>
                  <a:close/>
                  <a:moveTo>
                    <a:pt x="79544" y="125896"/>
                  </a:moveTo>
                  <a:lnTo>
                    <a:pt x="94055" y="125896"/>
                  </a:lnTo>
                  <a:cubicBezTo>
                    <a:pt x="106020" y="125896"/>
                    <a:pt x="115514" y="122692"/>
                    <a:pt x="122577" y="116286"/>
                  </a:cubicBezTo>
                  <a:cubicBezTo>
                    <a:pt x="129639" y="109879"/>
                    <a:pt x="133152" y="101041"/>
                    <a:pt x="133152" y="89771"/>
                  </a:cubicBezTo>
                  <a:cubicBezTo>
                    <a:pt x="133152" y="70821"/>
                    <a:pt x="122152" y="61327"/>
                    <a:pt x="100115" y="61327"/>
                  </a:cubicBezTo>
                  <a:lnTo>
                    <a:pt x="79544" y="61327"/>
                  </a:lnTo>
                  <a:lnTo>
                    <a:pt x="79544" y="125896"/>
                  </a:lnTo>
                  <a:lnTo>
                    <a:pt x="79544" y="125896"/>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47B5A9B-1E49-6B68-F4CD-9687B4F11D31}"/>
                </a:ext>
              </a:extLst>
            </p:cNvPr>
            <p:cNvSpPr/>
            <p:nvPr/>
          </p:nvSpPr>
          <p:spPr>
            <a:xfrm>
              <a:off x="16711068" y="1239935"/>
              <a:ext cx="174872" cy="281046"/>
            </a:xfrm>
            <a:custGeom>
              <a:avLst/>
              <a:gdLst>
                <a:gd name="connsiteX0" fmla="*/ 174872 w 174872"/>
                <a:gd name="connsiteY0" fmla="*/ 281008 h 281046"/>
                <a:gd name="connsiteX1" fmla="*/ 0 w 174872"/>
                <a:gd name="connsiteY1" fmla="*/ 281008 h 281046"/>
                <a:gd name="connsiteX2" fmla="*/ 0 w 174872"/>
                <a:gd name="connsiteY2" fmla="*/ 0 h 281046"/>
                <a:gd name="connsiteX3" fmla="*/ 174872 w 174872"/>
                <a:gd name="connsiteY3" fmla="*/ 0 h 281046"/>
                <a:gd name="connsiteX4" fmla="*/ 174872 w 174872"/>
                <a:gd name="connsiteY4" fmla="*/ 60941 h 281046"/>
                <a:gd name="connsiteX5" fmla="*/ 79582 w 174872"/>
                <a:gd name="connsiteY5" fmla="*/ 60941 h 281046"/>
                <a:gd name="connsiteX6" fmla="*/ 79582 w 174872"/>
                <a:gd name="connsiteY6" fmla="*/ 105132 h 281046"/>
                <a:gd name="connsiteX7" fmla="*/ 167848 w 174872"/>
                <a:gd name="connsiteY7" fmla="*/ 105132 h 281046"/>
                <a:gd name="connsiteX8" fmla="*/ 167848 w 174872"/>
                <a:gd name="connsiteY8" fmla="*/ 166073 h 281046"/>
                <a:gd name="connsiteX9" fmla="*/ 79582 w 174872"/>
                <a:gd name="connsiteY9" fmla="*/ 166073 h 281046"/>
                <a:gd name="connsiteX10" fmla="*/ 79582 w 174872"/>
                <a:gd name="connsiteY10" fmla="*/ 219141 h 281046"/>
                <a:gd name="connsiteX11" fmla="*/ 174872 w 174872"/>
                <a:gd name="connsiteY11" fmla="*/ 219141 h 281046"/>
                <a:gd name="connsiteX12" fmla="*/ 174872 w 174872"/>
                <a:gd name="connsiteY12" fmla="*/ 281046 h 281046"/>
                <a:gd name="connsiteX13" fmla="*/ 174872 w 174872"/>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72" h="281046">
                  <a:moveTo>
                    <a:pt x="174872"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D40358B-793F-31B3-8489-A8B9896BDF30}"/>
                </a:ext>
              </a:extLst>
            </p:cNvPr>
            <p:cNvSpPr/>
            <p:nvPr/>
          </p:nvSpPr>
          <p:spPr>
            <a:xfrm>
              <a:off x="16916585" y="1238777"/>
              <a:ext cx="299571" cy="282165"/>
            </a:xfrm>
            <a:custGeom>
              <a:avLst/>
              <a:gdLst>
                <a:gd name="connsiteX0" fmla="*/ 212579 w 299571"/>
                <a:gd name="connsiteY0" fmla="*/ 282166 h 282165"/>
                <a:gd name="connsiteX1" fmla="*/ 198068 w 299571"/>
                <a:gd name="connsiteY1" fmla="*/ 229484 h 282165"/>
                <a:gd name="connsiteX2" fmla="*/ 102353 w 299571"/>
                <a:gd name="connsiteY2" fmla="*/ 229484 h 282165"/>
                <a:gd name="connsiteX3" fmla="*/ 87456 w 299571"/>
                <a:gd name="connsiteY3" fmla="*/ 282166 h 282165"/>
                <a:gd name="connsiteX4" fmla="*/ 0 w 299571"/>
                <a:gd name="connsiteY4" fmla="*/ 282166 h 282165"/>
                <a:gd name="connsiteX5" fmla="*/ 96101 w 299571"/>
                <a:gd name="connsiteY5" fmla="*/ 0 h 282165"/>
                <a:gd name="connsiteX6" fmla="*/ 202275 w 299571"/>
                <a:gd name="connsiteY6" fmla="*/ 0 h 282165"/>
                <a:gd name="connsiteX7" fmla="*/ 299572 w 299571"/>
                <a:gd name="connsiteY7" fmla="*/ 282166 h 282165"/>
                <a:gd name="connsiteX8" fmla="*/ 212541 w 299571"/>
                <a:gd name="connsiteY8" fmla="*/ 282166 h 282165"/>
                <a:gd name="connsiteX9" fmla="*/ 212541 w 299571"/>
                <a:gd name="connsiteY9" fmla="*/ 282166 h 282165"/>
                <a:gd name="connsiteX10" fmla="*/ 181549 w 299571"/>
                <a:gd name="connsiteY10" fmla="*/ 167231 h 282165"/>
                <a:gd name="connsiteX11" fmla="*/ 168852 w 299571"/>
                <a:gd name="connsiteY11" fmla="*/ 121110 h 282165"/>
                <a:gd name="connsiteX12" fmla="*/ 158084 w 299571"/>
                <a:gd name="connsiteY12" fmla="*/ 81319 h 282165"/>
                <a:gd name="connsiteX13" fmla="*/ 149709 w 299571"/>
                <a:gd name="connsiteY13" fmla="*/ 46352 h 282165"/>
                <a:gd name="connsiteX14" fmla="*/ 142569 w 299571"/>
                <a:gd name="connsiteY14" fmla="*/ 78656 h 282165"/>
                <a:gd name="connsiteX15" fmla="*/ 118910 w 299571"/>
                <a:gd name="connsiteY15" fmla="*/ 167269 h 282165"/>
                <a:gd name="connsiteX16" fmla="*/ 181588 w 299571"/>
                <a:gd name="connsiteY16" fmla="*/ 167269 h 282165"/>
                <a:gd name="connsiteX17" fmla="*/ 181588 w 299571"/>
                <a:gd name="connsiteY17" fmla="*/ 167269 h 2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571" h="282165">
                  <a:moveTo>
                    <a:pt x="212579" y="282166"/>
                  </a:moveTo>
                  <a:lnTo>
                    <a:pt x="198068" y="229484"/>
                  </a:lnTo>
                  <a:lnTo>
                    <a:pt x="102353" y="229484"/>
                  </a:lnTo>
                  <a:lnTo>
                    <a:pt x="87456" y="282166"/>
                  </a:lnTo>
                  <a:lnTo>
                    <a:pt x="0" y="282166"/>
                  </a:lnTo>
                  <a:lnTo>
                    <a:pt x="96101" y="0"/>
                  </a:lnTo>
                  <a:lnTo>
                    <a:pt x="202275" y="0"/>
                  </a:lnTo>
                  <a:lnTo>
                    <a:pt x="299572" y="282166"/>
                  </a:lnTo>
                  <a:lnTo>
                    <a:pt x="212541" y="282166"/>
                  </a:lnTo>
                  <a:lnTo>
                    <a:pt x="212541" y="282166"/>
                  </a:lnTo>
                  <a:close/>
                  <a:moveTo>
                    <a:pt x="181549" y="167231"/>
                  </a:moveTo>
                  <a:lnTo>
                    <a:pt x="168852" y="121110"/>
                  </a:lnTo>
                  <a:cubicBezTo>
                    <a:pt x="165880" y="110844"/>
                    <a:pt x="162291" y="97606"/>
                    <a:pt x="158084" y="81319"/>
                  </a:cubicBezTo>
                  <a:cubicBezTo>
                    <a:pt x="153838" y="65032"/>
                    <a:pt x="151060" y="53376"/>
                    <a:pt x="149709" y="46352"/>
                  </a:cubicBezTo>
                  <a:cubicBezTo>
                    <a:pt x="148512" y="52875"/>
                    <a:pt x="146119" y="63643"/>
                    <a:pt x="142569" y="78656"/>
                  </a:cubicBezTo>
                  <a:cubicBezTo>
                    <a:pt x="139018" y="93631"/>
                    <a:pt x="131106" y="123194"/>
                    <a:pt x="118910" y="167269"/>
                  </a:cubicBezTo>
                  <a:lnTo>
                    <a:pt x="181588" y="167269"/>
                  </a:lnTo>
                  <a:lnTo>
                    <a:pt x="181588" y="167269"/>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C12F732-1824-E51E-DE91-4CA7D55513C8}"/>
                </a:ext>
              </a:extLst>
            </p:cNvPr>
            <p:cNvSpPr/>
            <p:nvPr/>
          </p:nvSpPr>
          <p:spPr>
            <a:xfrm>
              <a:off x="17248036" y="1239935"/>
              <a:ext cx="280467" cy="281007"/>
            </a:xfrm>
            <a:custGeom>
              <a:avLst/>
              <a:gdLst>
                <a:gd name="connsiteX0" fmla="*/ 280467 w 280467"/>
                <a:gd name="connsiteY0" fmla="*/ 281008 h 281007"/>
                <a:gd name="connsiteX1" fmla="*/ 176107 w 280467"/>
                <a:gd name="connsiteY1" fmla="*/ 281008 h 281007"/>
                <a:gd name="connsiteX2" fmla="*/ 68506 w 280467"/>
                <a:gd name="connsiteY2" fmla="*/ 83017 h 281007"/>
                <a:gd name="connsiteX3" fmla="*/ 66691 w 280467"/>
                <a:gd name="connsiteY3" fmla="*/ 83017 h 281007"/>
                <a:gd name="connsiteX4" fmla="*/ 70513 w 280467"/>
                <a:gd name="connsiteY4" fmla="*/ 154340 h 281007"/>
                <a:gd name="connsiteX5" fmla="*/ 70513 w 280467"/>
                <a:gd name="connsiteY5" fmla="*/ 281008 h 281007"/>
                <a:gd name="connsiteX6" fmla="*/ 0 w 280467"/>
                <a:gd name="connsiteY6" fmla="*/ 281008 h 281007"/>
                <a:gd name="connsiteX7" fmla="*/ 0 w 280467"/>
                <a:gd name="connsiteY7" fmla="*/ 0 h 281007"/>
                <a:gd name="connsiteX8" fmla="*/ 103974 w 280467"/>
                <a:gd name="connsiteY8" fmla="*/ 0 h 281007"/>
                <a:gd name="connsiteX9" fmla="*/ 211151 w 280467"/>
                <a:gd name="connsiteY9" fmla="*/ 195289 h 281007"/>
                <a:gd name="connsiteX10" fmla="*/ 212348 w 280467"/>
                <a:gd name="connsiteY10" fmla="*/ 195289 h 281007"/>
                <a:gd name="connsiteX11" fmla="*/ 209530 w 280467"/>
                <a:gd name="connsiteY11" fmla="*/ 127054 h 281007"/>
                <a:gd name="connsiteX12" fmla="*/ 209530 w 280467"/>
                <a:gd name="connsiteY12" fmla="*/ 0 h 281007"/>
                <a:gd name="connsiteX13" fmla="*/ 280467 w 280467"/>
                <a:gd name="connsiteY13" fmla="*/ 0 h 281007"/>
                <a:gd name="connsiteX14" fmla="*/ 280467 w 280467"/>
                <a:gd name="connsiteY14" fmla="*/ 281008 h 281007"/>
                <a:gd name="connsiteX15" fmla="*/ 280467 w 280467"/>
                <a:gd name="connsiteY15" fmla="*/ 281008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467" h="281007">
                  <a:moveTo>
                    <a:pt x="280467" y="281008"/>
                  </a:moveTo>
                  <a:lnTo>
                    <a:pt x="176107" y="281008"/>
                  </a:lnTo>
                  <a:lnTo>
                    <a:pt x="68506" y="83017"/>
                  </a:lnTo>
                  <a:lnTo>
                    <a:pt x="66691" y="83017"/>
                  </a:lnTo>
                  <a:cubicBezTo>
                    <a:pt x="69239" y="114163"/>
                    <a:pt x="70513" y="137937"/>
                    <a:pt x="70513" y="154340"/>
                  </a:cubicBezTo>
                  <a:lnTo>
                    <a:pt x="70513" y="281008"/>
                  </a:lnTo>
                  <a:lnTo>
                    <a:pt x="0" y="281008"/>
                  </a:lnTo>
                  <a:lnTo>
                    <a:pt x="0" y="0"/>
                  </a:lnTo>
                  <a:lnTo>
                    <a:pt x="103974" y="0"/>
                  </a:lnTo>
                  <a:lnTo>
                    <a:pt x="211151" y="195289"/>
                  </a:lnTo>
                  <a:lnTo>
                    <a:pt x="212348" y="195289"/>
                  </a:lnTo>
                  <a:cubicBezTo>
                    <a:pt x="210457" y="166961"/>
                    <a:pt x="209530" y="144228"/>
                    <a:pt x="209530" y="127054"/>
                  </a:cubicBezTo>
                  <a:lnTo>
                    <a:pt x="209530" y="0"/>
                  </a:lnTo>
                  <a:lnTo>
                    <a:pt x="280467" y="0"/>
                  </a:lnTo>
                  <a:lnTo>
                    <a:pt x="280467" y="281008"/>
                  </a:lnTo>
                  <a:lnTo>
                    <a:pt x="280467" y="281008"/>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B657707-D8BC-CC80-6A73-B52598B66469}"/>
                </a:ext>
              </a:extLst>
            </p:cNvPr>
            <p:cNvSpPr/>
            <p:nvPr/>
          </p:nvSpPr>
          <p:spPr>
            <a:xfrm>
              <a:off x="15659171" y="1642825"/>
              <a:ext cx="1937451" cy="442989"/>
            </a:xfrm>
            <a:custGeom>
              <a:avLst/>
              <a:gdLst>
                <a:gd name="connsiteX0" fmla="*/ 0 w 1937451"/>
                <a:gd name="connsiteY0" fmla="*/ 0 h 442989"/>
                <a:gd name="connsiteX1" fmla="*/ 1937452 w 1937451"/>
                <a:gd name="connsiteY1" fmla="*/ 0 h 442989"/>
                <a:gd name="connsiteX2" fmla="*/ 1937452 w 1937451"/>
                <a:gd name="connsiteY2" fmla="*/ 442990 h 442989"/>
                <a:gd name="connsiteX3" fmla="*/ 0 w 1937451"/>
                <a:gd name="connsiteY3" fmla="*/ 442990 h 442989"/>
              </a:gdLst>
              <a:ahLst/>
              <a:cxnLst>
                <a:cxn ang="0">
                  <a:pos x="connsiteX0" y="connsiteY0"/>
                </a:cxn>
                <a:cxn ang="0">
                  <a:pos x="connsiteX1" y="connsiteY1"/>
                </a:cxn>
                <a:cxn ang="0">
                  <a:pos x="connsiteX2" y="connsiteY2"/>
                </a:cxn>
                <a:cxn ang="0">
                  <a:pos x="connsiteX3" y="connsiteY3"/>
                </a:cxn>
              </a:cxnLst>
              <a:rect l="l" t="t" r="r" b="b"/>
              <a:pathLst>
                <a:path w="1937451" h="442989">
                  <a:moveTo>
                    <a:pt x="0" y="0"/>
                  </a:moveTo>
                  <a:lnTo>
                    <a:pt x="1937452" y="0"/>
                  </a:lnTo>
                  <a:lnTo>
                    <a:pt x="1937452" y="442990"/>
                  </a:lnTo>
                  <a:lnTo>
                    <a:pt x="0" y="442990"/>
                  </a:lnTo>
                  <a:close/>
                </a:path>
              </a:pathLst>
            </a:custGeom>
            <a:solidFill>
              <a:srgbClr val="104B2B"/>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D4014C2-F7ED-8379-3AA1-EDB92B613DB2}"/>
                </a:ext>
              </a:extLst>
            </p:cNvPr>
            <p:cNvSpPr/>
            <p:nvPr/>
          </p:nvSpPr>
          <p:spPr>
            <a:xfrm>
              <a:off x="15733851" y="1718663"/>
              <a:ext cx="238399" cy="291428"/>
            </a:xfrm>
            <a:custGeom>
              <a:avLst/>
              <a:gdLst>
                <a:gd name="connsiteX0" fmla="*/ 144653 w 238399"/>
                <a:gd name="connsiteY0" fmla="*/ 62832 h 291428"/>
                <a:gd name="connsiteX1" fmla="*/ 99536 w 238399"/>
                <a:gd name="connsiteY1" fmla="*/ 85217 h 291428"/>
                <a:gd name="connsiteX2" fmla="*/ 83326 w 238399"/>
                <a:gd name="connsiteY2" fmla="*/ 146969 h 291428"/>
                <a:gd name="connsiteX3" fmla="*/ 149168 w 238399"/>
                <a:gd name="connsiteY3" fmla="*/ 228789 h 291428"/>
                <a:gd name="connsiteX4" fmla="*/ 187724 w 238399"/>
                <a:gd name="connsiteY4" fmla="*/ 223540 h 291428"/>
                <a:gd name="connsiteX5" fmla="*/ 225277 w 238399"/>
                <a:gd name="connsiteY5" fmla="*/ 210959 h 291428"/>
                <a:gd name="connsiteX6" fmla="*/ 225277 w 238399"/>
                <a:gd name="connsiteY6" fmla="*/ 275720 h 291428"/>
                <a:gd name="connsiteX7" fmla="*/ 140330 w 238399"/>
                <a:gd name="connsiteY7" fmla="*/ 291428 h 291428"/>
                <a:gd name="connsiteX8" fmla="*/ 36202 w 238399"/>
                <a:gd name="connsiteY8" fmla="*/ 254185 h 291428"/>
                <a:gd name="connsiteX9" fmla="*/ 0 w 238399"/>
                <a:gd name="connsiteY9" fmla="*/ 146583 h 291428"/>
                <a:gd name="connsiteX10" fmla="*/ 17522 w 238399"/>
                <a:gd name="connsiteY10" fmla="*/ 69239 h 291428"/>
                <a:gd name="connsiteX11" fmla="*/ 68004 w 238399"/>
                <a:gd name="connsiteY11" fmla="*/ 17947 h 291428"/>
                <a:gd name="connsiteX12" fmla="*/ 145463 w 238399"/>
                <a:gd name="connsiteY12" fmla="*/ 0 h 291428"/>
                <a:gd name="connsiteX13" fmla="*/ 238399 w 238399"/>
                <a:gd name="connsiteY13" fmla="*/ 19954 h 291428"/>
                <a:gd name="connsiteX14" fmla="*/ 213583 w 238399"/>
                <a:gd name="connsiteY14" fmla="*/ 80238 h 291428"/>
                <a:gd name="connsiteX15" fmla="*/ 180353 w 238399"/>
                <a:gd name="connsiteY15" fmla="*/ 67850 h 291428"/>
                <a:gd name="connsiteX16" fmla="*/ 144653 w 238399"/>
                <a:gd name="connsiteY16" fmla="*/ 62794 h 291428"/>
                <a:gd name="connsiteX17" fmla="*/ 144653 w 238399"/>
                <a:gd name="connsiteY17" fmla="*/ 62794 h 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399" h="291428">
                  <a:moveTo>
                    <a:pt x="144653" y="62832"/>
                  </a:moveTo>
                  <a:cubicBezTo>
                    <a:pt x="125355" y="62832"/>
                    <a:pt x="110304" y="70281"/>
                    <a:pt x="99536" y="85217"/>
                  </a:cubicBezTo>
                  <a:cubicBezTo>
                    <a:pt x="88729" y="100153"/>
                    <a:pt x="83326" y="120724"/>
                    <a:pt x="83326" y="146969"/>
                  </a:cubicBezTo>
                  <a:cubicBezTo>
                    <a:pt x="83326" y="201503"/>
                    <a:pt x="105286" y="228789"/>
                    <a:pt x="149168" y="228789"/>
                  </a:cubicBezTo>
                  <a:cubicBezTo>
                    <a:pt x="162445" y="228789"/>
                    <a:pt x="175297" y="227053"/>
                    <a:pt x="187724" y="223540"/>
                  </a:cubicBezTo>
                  <a:cubicBezTo>
                    <a:pt x="200152" y="220067"/>
                    <a:pt x="212695" y="215860"/>
                    <a:pt x="225277" y="210959"/>
                  </a:cubicBezTo>
                  <a:lnTo>
                    <a:pt x="225277" y="275720"/>
                  </a:lnTo>
                  <a:cubicBezTo>
                    <a:pt x="200268" y="286180"/>
                    <a:pt x="171939" y="291428"/>
                    <a:pt x="140330" y="291428"/>
                  </a:cubicBezTo>
                  <a:cubicBezTo>
                    <a:pt x="95059" y="291428"/>
                    <a:pt x="60362" y="279001"/>
                    <a:pt x="36202" y="254185"/>
                  </a:cubicBezTo>
                  <a:cubicBezTo>
                    <a:pt x="12080" y="229368"/>
                    <a:pt x="0" y="193514"/>
                    <a:pt x="0" y="146583"/>
                  </a:cubicBezTo>
                  <a:cubicBezTo>
                    <a:pt x="0" y="117251"/>
                    <a:pt x="5828" y="91469"/>
                    <a:pt x="17522" y="69239"/>
                  </a:cubicBezTo>
                  <a:cubicBezTo>
                    <a:pt x="29216" y="47008"/>
                    <a:pt x="46043" y="29911"/>
                    <a:pt x="68004" y="17947"/>
                  </a:cubicBezTo>
                  <a:cubicBezTo>
                    <a:pt x="89964" y="5982"/>
                    <a:pt x="115784" y="0"/>
                    <a:pt x="145463" y="0"/>
                  </a:cubicBezTo>
                  <a:cubicBezTo>
                    <a:pt x="177883" y="0"/>
                    <a:pt x="208874" y="6677"/>
                    <a:pt x="238399" y="19954"/>
                  </a:cubicBezTo>
                  <a:lnTo>
                    <a:pt x="213583" y="80238"/>
                  </a:lnTo>
                  <a:cubicBezTo>
                    <a:pt x="202506" y="75337"/>
                    <a:pt x="191430" y="71207"/>
                    <a:pt x="180353" y="67850"/>
                  </a:cubicBezTo>
                  <a:cubicBezTo>
                    <a:pt x="169276" y="64492"/>
                    <a:pt x="157389" y="62794"/>
                    <a:pt x="144653" y="62794"/>
                  </a:cubicBezTo>
                  <a:lnTo>
                    <a:pt x="144653" y="62794"/>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88F1A33-76C7-4F2D-1477-4FDCC285A81E}"/>
                </a:ext>
              </a:extLst>
            </p:cNvPr>
            <p:cNvSpPr/>
            <p:nvPr/>
          </p:nvSpPr>
          <p:spPr>
            <a:xfrm>
              <a:off x="16017599" y="1722754"/>
              <a:ext cx="196562" cy="283477"/>
            </a:xfrm>
            <a:custGeom>
              <a:avLst/>
              <a:gdLst>
                <a:gd name="connsiteX0" fmla="*/ 0 w 196562"/>
                <a:gd name="connsiteY0" fmla="*/ 283478 h 283477"/>
                <a:gd name="connsiteX1" fmla="*/ 0 w 196562"/>
                <a:gd name="connsiteY1" fmla="*/ 0 h 283477"/>
                <a:gd name="connsiteX2" fmla="*/ 81049 w 196562"/>
                <a:gd name="connsiteY2" fmla="*/ 0 h 283477"/>
                <a:gd name="connsiteX3" fmla="*/ 81049 w 196562"/>
                <a:gd name="connsiteY3" fmla="*/ 221611 h 283477"/>
                <a:gd name="connsiteX4" fmla="*/ 196563 w 196562"/>
                <a:gd name="connsiteY4" fmla="*/ 221611 h 283477"/>
                <a:gd name="connsiteX5" fmla="*/ 196563 w 196562"/>
                <a:gd name="connsiteY5" fmla="*/ 283478 h 283477"/>
                <a:gd name="connsiteX6" fmla="*/ 0 w 196562"/>
                <a:gd name="connsiteY6"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62" h="283477">
                  <a:moveTo>
                    <a:pt x="0" y="283478"/>
                  </a:moveTo>
                  <a:lnTo>
                    <a:pt x="0" y="0"/>
                  </a:lnTo>
                  <a:lnTo>
                    <a:pt x="81049" y="0"/>
                  </a:lnTo>
                  <a:lnTo>
                    <a:pt x="81049" y="221611"/>
                  </a:lnTo>
                  <a:lnTo>
                    <a:pt x="196563" y="221611"/>
                  </a:lnTo>
                  <a:lnTo>
                    <a:pt x="196563" y="283478"/>
                  </a:lnTo>
                  <a:lnTo>
                    <a:pt x="0" y="283478"/>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6813F72-9767-4BCC-E96C-14E9427DEE41}"/>
                </a:ext>
              </a:extLst>
            </p:cNvPr>
            <p:cNvSpPr/>
            <p:nvPr/>
          </p:nvSpPr>
          <p:spPr>
            <a:xfrm>
              <a:off x="16262174" y="1722754"/>
              <a:ext cx="81434" cy="283477"/>
            </a:xfrm>
            <a:custGeom>
              <a:avLst/>
              <a:gdLst>
                <a:gd name="connsiteX0" fmla="*/ 0 w 81434"/>
                <a:gd name="connsiteY0" fmla="*/ 283478 h 283477"/>
                <a:gd name="connsiteX1" fmla="*/ 0 w 81434"/>
                <a:gd name="connsiteY1" fmla="*/ 0 h 283477"/>
                <a:gd name="connsiteX2" fmla="*/ 81435 w 81434"/>
                <a:gd name="connsiteY2" fmla="*/ 0 h 283477"/>
                <a:gd name="connsiteX3" fmla="*/ 81435 w 81434"/>
                <a:gd name="connsiteY3" fmla="*/ 283478 h 283477"/>
                <a:gd name="connsiteX4" fmla="*/ 0 w 81434"/>
                <a:gd name="connsiteY4" fmla="*/ 283478 h 28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 h="283477">
                  <a:moveTo>
                    <a:pt x="0" y="283478"/>
                  </a:moveTo>
                  <a:lnTo>
                    <a:pt x="0" y="0"/>
                  </a:lnTo>
                  <a:lnTo>
                    <a:pt x="81435" y="0"/>
                  </a:lnTo>
                  <a:lnTo>
                    <a:pt x="81435" y="283478"/>
                  </a:lnTo>
                  <a:lnTo>
                    <a:pt x="0" y="283478"/>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C795672-E740-6F25-FFF9-DF1B167DF6A4}"/>
                </a:ext>
              </a:extLst>
            </p:cNvPr>
            <p:cNvSpPr/>
            <p:nvPr/>
          </p:nvSpPr>
          <p:spPr>
            <a:xfrm>
              <a:off x="16408486" y="1722754"/>
              <a:ext cx="341562" cy="283477"/>
            </a:xfrm>
            <a:custGeom>
              <a:avLst/>
              <a:gdLst>
                <a:gd name="connsiteX0" fmla="*/ 130643 w 341562"/>
                <a:gd name="connsiteY0" fmla="*/ 283478 h 283477"/>
                <a:gd name="connsiteX1" fmla="*/ 69316 w 341562"/>
                <a:gd name="connsiteY1" fmla="*/ 79312 h 283477"/>
                <a:gd name="connsiteX2" fmla="*/ 67464 w 341562"/>
                <a:gd name="connsiteY2" fmla="*/ 79312 h 283477"/>
                <a:gd name="connsiteX3" fmla="*/ 71786 w 341562"/>
                <a:gd name="connsiteY3" fmla="*/ 160361 h 283477"/>
                <a:gd name="connsiteX4" fmla="*/ 71786 w 341562"/>
                <a:gd name="connsiteY4" fmla="*/ 283478 h 283477"/>
                <a:gd name="connsiteX5" fmla="*/ 0 w 341562"/>
                <a:gd name="connsiteY5" fmla="*/ 283478 h 283477"/>
                <a:gd name="connsiteX6" fmla="*/ 0 w 341562"/>
                <a:gd name="connsiteY6" fmla="*/ 0 h 283477"/>
                <a:gd name="connsiteX7" fmla="*/ 107911 w 341562"/>
                <a:gd name="connsiteY7" fmla="*/ 0 h 283477"/>
                <a:gd name="connsiteX8" fmla="*/ 170473 w 341562"/>
                <a:gd name="connsiteY8" fmla="*/ 201271 h 283477"/>
                <a:gd name="connsiteX9" fmla="*/ 172132 w 341562"/>
                <a:gd name="connsiteY9" fmla="*/ 201271 h 283477"/>
                <a:gd name="connsiteX10" fmla="*/ 233459 w 341562"/>
                <a:gd name="connsiteY10" fmla="*/ 0 h 283477"/>
                <a:gd name="connsiteX11" fmla="*/ 341563 w 341562"/>
                <a:gd name="connsiteY11" fmla="*/ 0 h 283477"/>
                <a:gd name="connsiteX12" fmla="*/ 341563 w 341562"/>
                <a:gd name="connsiteY12" fmla="*/ 283478 h 283477"/>
                <a:gd name="connsiteX13" fmla="*/ 267075 w 341562"/>
                <a:gd name="connsiteY13" fmla="*/ 283478 h 283477"/>
                <a:gd name="connsiteX14" fmla="*/ 267075 w 341562"/>
                <a:gd name="connsiteY14" fmla="*/ 159203 h 283477"/>
                <a:gd name="connsiteX15" fmla="*/ 267384 w 341562"/>
                <a:gd name="connsiteY15" fmla="*/ 137667 h 283477"/>
                <a:gd name="connsiteX16" fmla="*/ 270163 w 341562"/>
                <a:gd name="connsiteY16" fmla="*/ 79698 h 283477"/>
                <a:gd name="connsiteX17" fmla="*/ 268310 w 341562"/>
                <a:gd name="connsiteY17" fmla="*/ 79698 h 283477"/>
                <a:gd name="connsiteX18" fmla="*/ 207794 w 341562"/>
                <a:gd name="connsiteY18" fmla="*/ 283478 h 283477"/>
                <a:gd name="connsiteX19" fmla="*/ 130643 w 341562"/>
                <a:gd name="connsiteY19" fmla="*/ 283478 h 283477"/>
                <a:gd name="connsiteX20" fmla="*/ 130643 w 341562"/>
                <a:gd name="connsiteY20"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562" h="283477">
                  <a:moveTo>
                    <a:pt x="130643" y="283478"/>
                  </a:moveTo>
                  <a:lnTo>
                    <a:pt x="69316" y="79312"/>
                  </a:lnTo>
                  <a:lnTo>
                    <a:pt x="67464" y="79312"/>
                  </a:lnTo>
                  <a:cubicBezTo>
                    <a:pt x="70319" y="114086"/>
                    <a:pt x="71786" y="141102"/>
                    <a:pt x="71786" y="160361"/>
                  </a:cubicBezTo>
                  <a:lnTo>
                    <a:pt x="71786" y="283478"/>
                  </a:lnTo>
                  <a:lnTo>
                    <a:pt x="0" y="283478"/>
                  </a:lnTo>
                  <a:lnTo>
                    <a:pt x="0" y="0"/>
                  </a:lnTo>
                  <a:lnTo>
                    <a:pt x="107911" y="0"/>
                  </a:lnTo>
                  <a:lnTo>
                    <a:pt x="170473" y="201271"/>
                  </a:lnTo>
                  <a:lnTo>
                    <a:pt x="172132" y="201271"/>
                  </a:lnTo>
                  <a:lnTo>
                    <a:pt x="233459" y="0"/>
                  </a:lnTo>
                  <a:lnTo>
                    <a:pt x="341563" y="0"/>
                  </a:lnTo>
                  <a:lnTo>
                    <a:pt x="341563" y="283478"/>
                  </a:lnTo>
                  <a:lnTo>
                    <a:pt x="267075" y="283478"/>
                  </a:lnTo>
                  <a:lnTo>
                    <a:pt x="267075" y="159203"/>
                  </a:lnTo>
                  <a:cubicBezTo>
                    <a:pt x="267075" y="152758"/>
                    <a:pt x="267191" y="145579"/>
                    <a:pt x="267384" y="137667"/>
                  </a:cubicBezTo>
                  <a:cubicBezTo>
                    <a:pt x="267577" y="129794"/>
                    <a:pt x="268503" y="110458"/>
                    <a:pt x="270163" y="79698"/>
                  </a:cubicBezTo>
                  <a:lnTo>
                    <a:pt x="268310" y="79698"/>
                  </a:lnTo>
                  <a:lnTo>
                    <a:pt x="207794" y="283478"/>
                  </a:lnTo>
                  <a:lnTo>
                    <a:pt x="130643" y="283478"/>
                  </a:lnTo>
                  <a:lnTo>
                    <a:pt x="130643" y="283478"/>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D083484-45BC-52E1-9B21-9086D1A499BD}"/>
                </a:ext>
              </a:extLst>
            </p:cNvPr>
            <p:cNvSpPr/>
            <p:nvPr/>
          </p:nvSpPr>
          <p:spPr>
            <a:xfrm>
              <a:off x="16782237" y="1721597"/>
              <a:ext cx="305052" cy="284635"/>
            </a:xfrm>
            <a:custGeom>
              <a:avLst/>
              <a:gdLst>
                <a:gd name="connsiteX0" fmla="*/ 216439 w 305052"/>
                <a:gd name="connsiteY0" fmla="*/ 284636 h 284635"/>
                <a:gd name="connsiteX1" fmla="*/ 201657 w 305052"/>
                <a:gd name="connsiteY1" fmla="*/ 231491 h 284635"/>
                <a:gd name="connsiteX2" fmla="*/ 104206 w 305052"/>
                <a:gd name="connsiteY2" fmla="*/ 231491 h 284635"/>
                <a:gd name="connsiteX3" fmla="*/ 89038 w 305052"/>
                <a:gd name="connsiteY3" fmla="*/ 284636 h 284635"/>
                <a:gd name="connsiteX4" fmla="*/ 0 w 305052"/>
                <a:gd name="connsiteY4" fmla="*/ 284636 h 284635"/>
                <a:gd name="connsiteX5" fmla="*/ 97876 w 305052"/>
                <a:gd name="connsiteY5" fmla="*/ 0 h 284635"/>
                <a:gd name="connsiteX6" fmla="*/ 205980 w 305052"/>
                <a:gd name="connsiteY6" fmla="*/ 0 h 284635"/>
                <a:gd name="connsiteX7" fmla="*/ 305052 w 305052"/>
                <a:gd name="connsiteY7" fmla="*/ 284636 h 284635"/>
                <a:gd name="connsiteX8" fmla="*/ 216439 w 305052"/>
                <a:gd name="connsiteY8" fmla="*/ 284636 h 284635"/>
                <a:gd name="connsiteX9" fmla="*/ 184830 w 305052"/>
                <a:gd name="connsiteY9" fmla="*/ 168697 h 284635"/>
                <a:gd name="connsiteX10" fmla="*/ 171901 w 305052"/>
                <a:gd name="connsiteY10" fmla="*/ 122152 h 284635"/>
                <a:gd name="connsiteX11" fmla="*/ 160940 w 305052"/>
                <a:gd name="connsiteY11" fmla="*/ 82014 h 284635"/>
                <a:gd name="connsiteX12" fmla="*/ 152410 w 305052"/>
                <a:gd name="connsiteY12" fmla="*/ 46738 h 284635"/>
                <a:gd name="connsiteX13" fmla="*/ 145116 w 305052"/>
                <a:gd name="connsiteY13" fmla="*/ 79312 h 284635"/>
                <a:gd name="connsiteX14" fmla="*/ 120994 w 305052"/>
                <a:gd name="connsiteY14" fmla="*/ 168697 h 284635"/>
                <a:gd name="connsiteX15" fmla="*/ 184830 w 305052"/>
                <a:gd name="connsiteY15" fmla="*/ 168697 h 2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52" h="284635">
                  <a:moveTo>
                    <a:pt x="216439" y="284636"/>
                  </a:moveTo>
                  <a:lnTo>
                    <a:pt x="201657" y="231491"/>
                  </a:lnTo>
                  <a:lnTo>
                    <a:pt x="104206" y="231491"/>
                  </a:lnTo>
                  <a:lnTo>
                    <a:pt x="89038" y="284636"/>
                  </a:lnTo>
                  <a:lnTo>
                    <a:pt x="0" y="284636"/>
                  </a:lnTo>
                  <a:lnTo>
                    <a:pt x="97876" y="0"/>
                  </a:lnTo>
                  <a:lnTo>
                    <a:pt x="205980" y="0"/>
                  </a:lnTo>
                  <a:lnTo>
                    <a:pt x="305052" y="284636"/>
                  </a:lnTo>
                  <a:lnTo>
                    <a:pt x="216439" y="284636"/>
                  </a:lnTo>
                  <a:close/>
                  <a:moveTo>
                    <a:pt x="184830" y="168697"/>
                  </a:moveTo>
                  <a:lnTo>
                    <a:pt x="171901" y="122152"/>
                  </a:lnTo>
                  <a:cubicBezTo>
                    <a:pt x="168890" y="111809"/>
                    <a:pt x="165224" y="98416"/>
                    <a:pt x="160940" y="82014"/>
                  </a:cubicBezTo>
                  <a:cubicBezTo>
                    <a:pt x="156617" y="65611"/>
                    <a:pt x="153800" y="53840"/>
                    <a:pt x="152410" y="46738"/>
                  </a:cubicBezTo>
                  <a:cubicBezTo>
                    <a:pt x="151175" y="53338"/>
                    <a:pt x="148744" y="64183"/>
                    <a:pt x="145116" y="79312"/>
                  </a:cubicBezTo>
                  <a:cubicBezTo>
                    <a:pt x="141488" y="94441"/>
                    <a:pt x="133460" y="124236"/>
                    <a:pt x="120994" y="168697"/>
                  </a:cubicBezTo>
                  <a:lnTo>
                    <a:pt x="184830" y="168697"/>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524305E-BEDA-F580-12B8-FB73C2FB686A}"/>
                </a:ext>
              </a:extLst>
            </p:cNvPr>
            <p:cNvSpPr/>
            <p:nvPr/>
          </p:nvSpPr>
          <p:spPr>
            <a:xfrm>
              <a:off x="17068725" y="1722754"/>
              <a:ext cx="227322" cy="283477"/>
            </a:xfrm>
            <a:custGeom>
              <a:avLst/>
              <a:gdLst>
                <a:gd name="connsiteX0" fmla="*/ 154302 w 227322"/>
                <a:gd name="connsiteY0" fmla="*/ 283478 h 283477"/>
                <a:gd name="connsiteX1" fmla="*/ 73253 w 227322"/>
                <a:gd name="connsiteY1" fmla="*/ 283478 h 283477"/>
                <a:gd name="connsiteX2" fmla="*/ 73253 w 227322"/>
                <a:gd name="connsiteY2" fmla="*/ 62639 h 283477"/>
                <a:gd name="connsiteX3" fmla="*/ 0 w 227322"/>
                <a:gd name="connsiteY3" fmla="*/ 62639 h 283477"/>
                <a:gd name="connsiteX4" fmla="*/ 0 w 227322"/>
                <a:gd name="connsiteY4" fmla="*/ 0 h 283477"/>
                <a:gd name="connsiteX5" fmla="*/ 227323 w 227322"/>
                <a:gd name="connsiteY5" fmla="*/ 0 h 283477"/>
                <a:gd name="connsiteX6" fmla="*/ 227323 w 227322"/>
                <a:gd name="connsiteY6" fmla="*/ 62639 h 283477"/>
                <a:gd name="connsiteX7" fmla="*/ 154302 w 227322"/>
                <a:gd name="connsiteY7" fmla="*/ 62639 h 283477"/>
                <a:gd name="connsiteX8" fmla="*/ 154302 w 227322"/>
                <a:gd name="connsiteY8" fmla="*/ 283478 h 283477"/>
                <a:gd name="connsiteX9" fmla="*/ 154302 w 227322"/>
                <a:gd name="connsiteY9"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322" h="283477">
                  <a:moveTo>
                    <a:pt x="154302" y="283478"/>
                  </a:moveTo>
                  <a:lnTo>
                    <a:pt x="73253" y="283478"/>
                  </a:lnTo>
                  <a:lnTo>
                    <a:pt x="73253" y="62639"/>
                  </a:lnTo>
                  <a:lnTo>
                    <a:pt x="0" y="62639"/>
                  </a:lnTo>
                  <a:lnTo>
                    <a:pt x="0" y="0"/>
                  </a:lnTo>
                  <a:lnTo>
                    <a:pt x="227323" y="0"/>
                  </a:lnTo>
                  <a:lnTo>
                    <a:pt x="227323" y="62639"/>
                  </a:lnTo>
                  <a:lnTo>
                    <a:pt x="154302" y="62639"/>
                  </a:lnTo>
                  <a:lnTo>
                    <a:pt x="154302" y="283478"/>
                  </a:lnTo>
                  <a:lnTo>
                    <a:pt x="154302" y="283478"/>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715F747-98F6-039B-38F3-DBA4D655FE65}"/>
                </a:ext>
              </a:extLst>
            </p:cNvPr>
            <p:cNvSpPr/>
            <p:nvPr/>
          </p:nvSpPr>
          <p:spPr>
            <a:xfrm>
              <a:off x="17338965" y="1722754"/>
              <a:ext cx="178075" cy="283516"/>
            </a:xfrm>
            <a:custGeom>
              <a:avLst/>
              <a:gdLst>
                <a:gd name="connsiteX0" fmla="*/ 178076 w 178075"/>
                <a:gd name="connsiteY0" fmla="*/ 283478 h 283516"/>
                <a:gd name="connsiteX1" fmla="*/ 0 w 178075"/>
                <a:gd name="connsiteY1" fmla="*/ 283478 h 283516"/>
                <a:gd name="connsiteX2" fmla="*/ 0 w 178075"/>
                <a:gd name="connsiteY2" fmla="*/ 0 h 283516"/>
                <a:gd name="connsiteX3" fmla="*/ 178076 w 178075"/>
                <a:gd name="connsiteY3" fmla="*/ 0 h 283516"/>
                <a:gd name="connsiteX4" fmla="*/ 178076 w 178075"/>
                <a:gd name="connsiteY4" fmla="*/ 61481 h 283516"/>
                <a:gd name="connsiteX5" fmla="*/ 81049 w 178075"/>
                <a:gd name="connsiteY5" fmla="*/ 61481 h 283516"/>
                <a:gd name="connsiteX6" fmla="*/ 81049 w 178075"/>
                <a:gd name="connsiteY6" fmla="*/ 106058 h 283516"/>
                <a:gd name="connsiteX7" fmla="*/ 170897 w 178075"/>
                <a:gd name="connsiteY7" fmla="*/ 106058 h 283516"/>
                <a:gd name="connsiteX8" fmla="*/ 170897 w 178075"/>
                <a:gd name="connsiteY8" fmla="*/ 167540 h 283516"/>
                <a:gd name="connsiteX9" fmla="*/ 81049 w 178075"/>
                <a:gd name="connsiteY9" fmla="*/ 167540 h 283516"/>
                <a:gd name="connsiteX10" fmla="*/ 81049 w 178075"/>
                <a:gd name="connsiteY10" fmla="*/ 221070 h 283516"/>
                <a:gd name="connsiteX11" fmla="*/ 178076 w 178075"/>
                <a:gd name="connsiteY11" fmla="*/ 221070 h 283516"/>
                <a:gd name="connsiteX12" fmla="*/ 178076 w 178075"/>
                <a:gd name="connsiteY12" fmla="*/ 283517 h 283516"/>
                <a:gd name="connsiteX13" fmla="*/ 178076 w 178075"/>
                <a:gd name="connsiteY13" fmla="*/ 283517 h 28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75" h="283516">
                  <a:moveTo>
                    <a:pt x="178076" y="283478"/>
                  </a:moveTo>
                  <a:lnTo>
                    <a:pt x="0" y="283478"/>
                  </a:lnTo>
                  <a:lnTo>
                    <a:pt x="0" y="0"/>
                  </a:lnTo>
                  <a:lnTo>
                    <a:pt x="178076" y="0"/>
                  </a:lnTo>
                  <a:lnTo>
                    <a:pt x="178076" y="61481"/>
                  </a:lnTo>
                  <a:lnTo>
                    <a:pt x="81049" y="61481"/>
                  </a:lnTo>
                  <a:lnTo>
                    <a:pt x="81049" y="106058"/>
                  </a:lnTo>
                  <a:lnTo>
                    <a:pt x="170897" y="106058"/>
                  </a:lnTo>
                  <a:lnTo>
                    <a:pt x="170897" y="167540"/>
                  </a:lnTo>
                  <a:lnTo>
                    <a:pt x="81049" y="167540"/>
                  </a:lnTo>
                  <a:lnTo>
                    <a:pt x="81049" y="221070"/>
                  </a:lnTo>
                  <a:lnTo>
                    <a:pt x="178076" y="221070"/>
                  </a:lnTo>
                  <a:lnTo>
                    <a:pt x="178076" y="283517"/>
                  </a:lnTo>
                  <a:lnTo>
                    <a:pt x="178076" y="283517"/>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1A8D2B2B-8369-7D83-1ADF-4225168647F0}"/>
                </a:ext>
              </a:extLst>
            </p:cNvPr>
            <p:cNvSpPr/>
            <p:nvPr/>
          </p:nvSpPr>
          <p:spPr>
            <a:xfrm>
              <a:off x="16404588" y="2125876"/>
              <a:ext cx="1192034" cy="450361"/>
            </a:xfrm>
            <a:custGeom>
              <a:avLst/>
              <a:gdLst>
                <a:gd name="connsiteX0" fmla="*/ 0 w 1192034"/>
                <a:gd name="connsiteY0" fmla="*/ 0 h 450361"/>
                <a:gd name="connsiteX1" fmla="*/ 1192035 w 1192034"/>
                <a:gd name="connsiteY1" fmla="*/ 0 h 450361"/>
                <a:gd name="connsiteX2" fmla="*/ 1192035 w 1192034"/>
                <a:gd name="connsiteY2" fmla="*/ 450361 h 450361"/>
                <a:gd name="connsiteX3" fmla="*/ 0 w 1192034"/>
                <a:gd name="connsiteY3" fmla="*/ 450361 h 450361"/>
              </a:gdLst>
              <a:ahLst/>
              <a:cxnLst>
                <a:cxn ang="0">
                  <a:pos x="connsiteX0" y="connsiteY0"/>
                </a:cxn>
                <a:cxn ang="0">
                  <a:pos x="connsiteX1" y="connsiteY1"/>
                </a:cxn>
                <a:cxn ang="0">
                  <a:pos x="connsiteX2" y="connsiteY2"/>
                </a:cxn>
                <a:cxn ang="0">
                  <a:pos x="connsiteX3" y="connsiteY3"/>
                </a:cxn>
              </a:cxnLst>
              <a:rect l="l" t="t" r="r" b="b"/>
              <a:pathLst>
                <a:path w="1192034" h="450361">
                  <a:moveTo>
                    <a:pt x="0" y="0"/>
                  </a:moveTo>
                  <a:lnTo>
                    <a:pt x="1192035" y="0"/>
                  </a:lnTo>
                  <a:lnTo>
                    <a:pt x="1192035" y="450361"/>
                  </a:lnTo>
                  <a:lnTo>
                    <a:pt x="0" y="450361"/>
                  </a:lnTo>
                  <a:close/>
                </a:path>
              </a:pathLst>
            </a:custGeom>
            <a:solidFill>
              <a:srgbClr val="104B2B"/>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6EA52F2-3599-507C-8329-9AF513982DCC}"/>
                </a:ext>
              </a:extLst>
            </p:cNvPr>
            <p:cNvSpPr/>
            <p:nvPr/>
          </p:nvSpPr>
          <p:spPr>
            <a:xfrm>
              <a:off x="16484633" y="2206847"/>
              <a:ext cx="220298" cy="289614"/>
            </a:xfrm>
            <a:custGeom>
              <a:avLst/>
              <a:gdLst>
                <a:gd name="connsiteX0" fmla="*/ 220298 w 220298"/>
                <a:gd name="connsiteY0" fmla="*/ 92125 h 289614"/>
                <a:gd name="connsiteX1" fmla="*/ 190310 w 220298"/>
                <a:gd name="connsiteY1" fmla="*/ 167115 h 289614"/>
                <a:gd name="connsiteX2" fmla="*/ 105055 w 220298"/>
                <a:gd name="connsiteY2" fmla="*/ 193552 h 289614"/>
                <a:gd name="connsiteX3" fmla="*/ 82014 w 220298"/>
                <a:gd name="connsiteY3" fmla="*/ 193552 h 289614"/>
                <a:gd name="connsiteX4" fmla="*/ 82014 w 220298"/>
                <a:gd name="connsiteY4" fmla="*/ 289614 h 289614"/>
                <a:gd name="connsiteX5" fmla="*/ 0 w 220298"/>
                <a:gd name="connsiteY5" fmla="*/ 289614 h 289614"/>
                <a:gd name="connsiteX6" fmla="*/ 0 w 220298"/>
                <a:gd name="connsiteY6" fmla="*/ 0 h 289614"/>
                <a:gd name="connsiteX7" fmla="*/ 105055 w 220298"/>
                <a:gd name="connsiteY7" fmla="*/ 0 h 289614"/>
                <a:gd name="connsiteX8" fmla="*/ 191429 w 220298"/>
                <a:gd name="connsiteY8" fmla="*/ 23967 h 289614"/>
                <a:gd name="connsiteX9" fmla="*/ 220298 w 220298"/>
                <a:gd name="connsiteY9" fmla="*/ 92125 h 289614"/>
                <a:gd name="connsiteX10" fmla="*/ 82014 w 220298"/>
                <a:gd name="connsiteY10" fmla="*/ 129755 h 289614"/>
                <a:gd name="connsiteX11" fmla="*/ 96950 w 220298"/>
                <a:gd name="connsiteY11" fmla="*/ 129755 h 289614"/>
                <a:gd name="connsiteX12" fmla="*/ 126320 w 220298"/>
                <a:gd name="connsiteY12" fmla="*/ 119836 h 289614"/>
                <a:gd name="connsiteX13" fmla="*/ 137204 w 220298"/>
                <a:gd name="connsiteY13" fmla="*/ 92511 h 289614"/>
                <a:gd name="connsiteX14" fmla="*/ 103163 w 220298"/>
                <a:gd name="connsiteY14" fmla="*/ 63179 h 289614"/>
                <a:gd name="connsiteX15" fmla="*/ 81975 w 220298"/>
                <a:gd name="connsiteY15" fmla="*/ 63179 h 289614"/>
                <a:gd name="connsiteX16" fmla="*/ 81975 w 220298"/>
                <a:gd name="connsiteY16" fmla="*/ 129755 h 289614"/>
                <a:gd name="connsiteX17" fmla="*/ 82014 w 220298"/>
                <a:gd name="connsiteY17" fmla="*/ 12975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298" h="289614">
                  <a:moveTo>
                    <a:pt x="220298" y="92125"/>
                  </a:moveTo>
                  <a:cubicBezTo>
                    <a:pt x="220298" y="124468"/>
                    <a:pt x="210302" y="149477"/>
                    <a:pt x="190310" y="167115"/>
                  </a:cubicBezTo>
                  <a:cubicBezTo>
                    <a:pt x="170318" y="184753"/>
                    <a:pt x="141913" y="193552"/>
                    <a:pt x="105055" y="193552"/>
                  </a:cubicBezTo>
                  <a:lnTo>
                    <a:pt x="82014" y="193552"/>
                  </a:lnTo>
                  <a:lnTo>
                    <a:pt x="82014" y="289614"/>
                  </a:lnTo>
                  <a:lnTo>
                    <a:pt x="0" y="289614"/>
                  </a:lnTo>
                  <a:lnTo>
                    <a:pt x="0" y="0"/>
                  </a:lnTo>
                  <a:lnTo>
                    <a:pt x="105055" y="0"/>
                  </a:lnTo>
                  <a:cubicBezTo>
                    <a:pt x="143379" y="0"/>
                    <a:pt x="172209" y="7989"/>
                    <a:pt x="191429" y="23967"/>
                  </a:cubicBezTo>
                  <a:cubicBezTo>
                    <a:pt x="210688" y="39945"/>
                    <a:pt x="220298" y="62678"/>
                    <a:pt x="220298" y="92125"/>
                  </a:cubicBezTo>
                  <a:close/>
                  <a:moveTo>
                    <a:pt x="82014" y="129755"/>
                  </a:moveTo>
                  <a:lnTo>
                    <a:pt x="96950" y="129755"/>
                  </a:lnTo>
                  <a:cubicBezTo>
                    <a:pt x="109261" y="129755"/>
                    <a:pt x="119064" y="126436"/>
                    <a:pt x="126320" y="119836"/>
                  </a:cubicBezTo>
                  <a:cubicBezTo>
                    <a:pt x="133576" y="113237"/>
                    <a:pt x="137204" y="104128"/>
                    <a:pt x="137204" y="92511"/>
                  </a:cubicBezTo>
                  <a:cubicBezTo>
                    <a:pt x="137204" y="72982"/>
                    <a:pt x="125857" y="63179"/>
                    <a:pt x="103163" y="63179"/>
                  </a:cubicBezTo>
                  <a:lnTo>
                    <a:pt x="81975" y="63179"/>
                  </a:lnTo>
                  <a:lnTo>
                    <a:pt x="81975" y="129755"/>
                  </a:lnTo>
                  <a:lnTo>
                    <a:pt x="82014" y="129755"/>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5E04916-E6CE-0913-8151-AE2E378FFAB5}"/>
                </a:ext>
              </a:extLst>
            </p:cNvPr>
            <p:cNvSpPr/>
            <p:nvPr/>
          </p:nvSpPr>
          <p:spPr>
            <a:xfrm>
              <a:off x="16699683" y="2205690"/>
              <a:ext cx="308757" cy="290810"/>
            </a:xfrm>
            <a:custGeom>
              <a:avLst/>
              <a:gdLst>
                <a:gd name="connsiteX0" fmla="*/ 219063 w 308757"/>
                <a:gd name="connsiteY0" fmla="*/ 290811 h 290810"/>
                <a:gd name="connsiteX1" fmla="*/ 204127 w 308757"/>
                <a:gd name="connsiteY1" fmla="*/ 236547 h 290810"/>
                <a:gd name="connsiteX2" fmla="*/ 105479 w 308757"/>
                <a:gd name="connsiteY2" fmla="*/ 236547 h 290810"/>
                <a:gd name="connsiteX3" fmla="*/ 90119 w 308757"/>
                <a:gd name="connsiteY3" fmla="*/ 290811 h 290810"/>
                <a:gd name="connsiteX4" fmla="*/ 0 w 308757"/>
                <a:gd name="connsiteY4" fmla="*/ 290811 h 290810"/>
                <a:gd name="connsiteX5" fmla="*/ 99034 w 308757"/>
                <a:gd name="connsiteY5" fmla="*/ 0 h 290810"/>
                <a:gd name="connsiteX6" fmla="*/ 208450 w 308757"/>
                <a:gd name="connsiteY6" fmla="*/ 0 h 290810"/>
                <a:gd name="connsiteX7" fmla="*/ 308757 w 308757"/>
                <a:gd name="connsiteY7" fmla="*/ 290811 h 290810"/>
                <a:gd name="connsiteX8" fmla="*/ 219063 w 308757"/>
                <a:gd name="connsiteY8" fmla="*/ 290811 h 290810"/>
                <a:gd name="connsiteX9" fmla="*/ 187068 w 308757"/>
                <a:gd name="connsiteY9" fmla="*/ 172364 h 290810"/>
                <a:gd name="connsiteX10" fmla="*/ 173985 w 308757"/>
                <a:gd name="connsiteY10" fmla="*/ 124815 h 290810"/>
                <a:gd name="connsiteX11" fmla="*/ 162870 w 308757"/>
                <a:gd name="connsiteY11" fmla="*/ 83828 h 290810"/>
                <a:gd name="connsiteX12" fmla="*/ 154263 w 308757"/>
                <a:gd name="connsiteY12" fmla="*/ 47780 h 290810"/>
                <a:gd name="connsiteX13" fmla="*/ 146891 w 308757"/>
                <a:gd name="connsiteY13" fmla="*/ 81049 h 290810"/>
                <a:gd name="connsiteX14" fmla="*/ 122500 w 308757"/>
                <a:gd name="connsiteY14" fmla="*/ 172364 h 290810"/>
                <a:gd name="connsiteX15" fmla="*/ 187068 w 308757"/>
                <a:gd name="connsiteY15" fmla="*/ 172364 h 2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757" h="290810">
                  <a:moveTo>
                    <a:pt x="219063" y="290811"/>
                  </a:moveTo>
                  <a:lnTo>
                    <a:pt x="204127" y="236547"/>
                  </a:lnTo>
                  <a:lnTo>
                    <a:pt x="105479" y="236547"/>
                  </a:lnTo>
                  <a:lnTo>
                    <a:pt x="90119" y="290811"/>
                  </a:lnTo>
                  <a:lnTo>
                    <a:pt x="0" y="290811"/>
                  </a:lnTo>
                  <a:lnTo>
                    <a:pt x="99034" y="0"/>
                  </a:lnTo>
                  <a:lnTo>
                    <a:pt x="208450" y="0"/>
                  </a:lnTo>
                  <a:lnTo>
                    <a:pt x="308757" y="290811"/>
                  </a:lnTo>
                  <a:lnTo>
                    <a:pt x="219063" y="290811"/>
                  </a:lnTo>
                  <a:close/>
                  <a:moveTo>
                    <a:pt x="187068" y="172364"/>
                  </a:moveTo>
                  <a:lnTo>
                    <a:pt x="173985" y="124815"/>
                  </a:lnTo>
                  <a:cubicBezTo>
                    <a:pt x="170936" y="114240"/>
                    <a:pt x="167231" y="100578"/>
                    <a:pt x="162870" y="83828"/>
                  </a:cubicBezTo>
                  <a:cubicBezTo>
                    <a:pt x="158508" y="67039"/>
                    <a:pt x="155652" y="55036"/>
                    <a:pt x="154263" y="47780"/>
                  </a:cubicBezTo>
                  <a:cubicBezTo>
                    <a:pt x="153028" y="54534"/>
                    <a:pt x="150558" y="65611"/>
                    <a:pt x="146891" y="81049"/>
                  </a:cubicBezTo>
                  <a:cubicBezTo>
                    <a:pt x="143225" y="96487"/>
                    <a:pt x="135081" y="126938"/>
                    <a:pt x="122500" y="172364"/>
                  </a:cubicBezTo>
                  <a:lnTo>
                    <a:pt x="187068" y="172364"/>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C56A26A-0B30-3D40-037F-A3A26B6BF030}"/>
                </a:ext>
              </a:extLst>
            </p:cNvPr>
            <p:cNvSpPr/>
            <p:nvPr/>
          </p:nvSpPr>
          <p:spPr>
            <a:xfrm>
              <a:off x="17021524" y="2202641"/>
              <a:ext cx="241255" cy="297796"/>
            </a:xfrm>
            <a:custGeom>
              <a:avLst/>
              <a:gdLst>
                <a:gd name="connsiteX0" fmla="*/ 146390 w 241255"/>
                <a:gd name="connsiteY0" fmla="*/ 64260 h 297796"/>
                <a:gd name="connsiteX1" fmla="*/ 100693 w 241255"/>
                <a:gd name="connsiteY1" fmla="*/ 87147 h 297796"/>
                <a:gd name="connsiteX2" fmla="*/ 84291 w 241255"/>
                <a:gd name="connsiteY2" fmla="*/ 150249 h 297796"/>
                <a:gd name="connsiteX3" fmla="*/ 150944 w 241255"/>
                <a:gd name="connsiteY3" fmla="*/ 233845 h 297796"/>
                <a:gd name="connsiteX4" fmla="*/ 189963 w 241255"/>
                <a:gd name="connsiteY4" fmla="*/ 228481 h 297796"/>
                <a:gd name="connsiteX5" fmla="*/ 227979 w 241255"/>
                <a:gd name="connsiteY5" fmla="*/ 215590 h 297796"/>
                <a:gd name="connsiteX6" fmla="*/ 227979 w 241255"/>
                <a:gd name="connsiteY6" fmla="*/ 281741 h 297796"/>
                <a:gd name="connsiteX7" fmla="*/ 142028 w 241255"/>
                <a:gd name="connsiteY7" fmla="*/ 297797 h 297796"/>
                <a:gd name="connsiteX8" fmla="*/ 36665 w 241255"/>
                <a:gd name="connsiteY8" fmla="*/ 259742 h 297796"/>
                <a:gd name="connsiteX9" fmla="*/ 0 w 241255"/>
                <a:gd name="connsiteY9" fmla="*/ 149786 h 297796"/>
                <a:gd name="connsiteX10" fmla="*/ 17754 w 241255"/>
                <a:gd name="connsiteY10" fmla="*/ 70744 h 297796"/>
                <a:gd name="connsiteX11" fmla="*/ 68814 w 241255"/>
                <a:gd name="connsiteY11" fmla="*/ 18332 h 297796"/>
                <a:gd name="connsiteX12" fmla="*/ 147200 w 241255"/>
                <a:gd name="connsiteY12" fmla="*/ 0 h 297796"/>
                <a:gd name="connsiteX13" fmla="*/ 241255 w 241255"/>
                <a:gd name="connsiteY13" fmla="*/ 20417 h 297796"/>
                <a:gd name="connsiteX14" fmla="*/ 216130 w 241255"/>
                <a:gd name="connsiteY14" fmla="*/ 82014 h 297796"/>
                <a:gd name="connsiteX15" fmla="*/ 182476 w 241255"/>
                <a:gd name="connsiteY15" fmla="*/ 69316 h 297796"/>
                <a:gd name="connsiteX16" fmla="*/ 146351 w 241255"/>
                <a:gd name="connsiteY16" fmla="*/ 64183 h 297796"/>
                <a:gd name="connsiteX17" fmla="*/ 146351 w 241255"/>
                <a:gd name="connsiteY17" fmla="*/ 64260 h 2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255" h="297796">
                  <a:moveTo>
                    <a:pt x="146390" y="64260"/>
                  </a:moveTo>
                  <a:cubicBezTo>
                    <a:pt x="126861" y="64260"/>
                    <a:pt x="111654" y="71902"/>
                    <a:pt x="100693" y="87147"/>
                  </a:cubicBezTo>
                  <a:cubicBezTo>
                    <a:pt x="89771" y="102392"/>
                    <a:pt x="84291" y="123426"/>
                    <a:pt x="84291" y="150249"/>
                  </a:cubicBezTo>
                  <a:cubicBezTo>
                    <a:pt x="84291" y="205980"/>
                    <a:pt x="106521" y="233845"/>
                    <a:pt x="150944" y="233845"/>
                  </a:cubicBezTo>
                  <a:cubicBezTo>
                    <a:pt x="164375" y="233845"/>
                    <a:pt x="177381" y="232070"/>
                    <a:pt x="189963" y="228481"/>
                  </a:cubicBezTo>
                  <a:cubicBezTo>
                    <a:pt x="202545" y="224930"/>
                    <a:pt x="215243" y="220607"/>
                    <a:pt x="227979" y="215590"/>
                  </a:cubicBezTo>
                  <a:lnTo>
                    <a:pt x="227979" y="281741"/>
                  </a:lnTo>
                  <a:cubicBezTo>
                    <a:pt x="202661" y="292432"/>
                    <a:pt x="173985" y="297797"/>
                    <a:pt x="142028" y="297797"/>
                  </a:cubicBezTo>
                  <a:cubicBezTo>
                    <a:pt x="96216" y="297797"/>
                    <a:pt x="61095" y="285099"/>
                    <a:pt x="36665" y="259742"/>
                  </a:cubicBezTo>
                  <a:cubicBezTo>
                    <a:pt x="12235" y="234386"/>
                    <a:pt x="0" y="197721"/>
                    <a:pt x="0" y="149786"/>
                  </a:cubicBezTo>
                  <a:cubicBezTo>
                    <a:pt x="0" y="119798"/>
                    <a:pt x="5905" y="93476"/>
                    <a:pt x="17754" y="70744"/>
                  </a:cubicBezTo>
                  <a:cubicBezTo>
                    <a:pt x="29602" y="48050"/>
                    <a:pt x="46622" y="30567"/>
                    <a:pt x="68814" y="18332"/>
                  </a:cubicBezTo>
                  <a:cubicBezTo>
                    <a:pt x="91006" y="6098"/>
                    <a:pt x="117173" y="0"/>
                    <a:pt x="147200" y="0"/>
                  </a:cubicBezTo>
                  <a:cubicBezTo>
                    <a:pt x="180006" y="0"/>
                    <a:pt x="211344" y="6793"/>
                    <a:pt x="241255" y="20417"/>
                  </a:cubicBezTo>
                  <a:lnTo>
                    <a:pt x="216130" y="82014"/>
                  </a:lnTo>
                  <a:cubicBezTo>
                    <a:pt x="204899" y="76996"/>
                    <a:pt x="193707" y="72790"/>
                    <a:pt x="182476" y="69316"/>
                  </a:cubicBezTo>
                  <a:cubicBezTo>
                    <a:pt x="171244" y="65881"/>
                    <a:pt x="159203" y="64183"/>
                    <a:pt x="146351" y="64183"/>
                  </a:cubicBezTo>
                  <a:lnTo>
                    <a:pt x="146351" y="64260"/>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52596AE7-BE9F-D281-063A-459CC1AB9726}"/>
                </a:ext>
              </a:extLst>
            </p:cNvPr>
            <p:cNvSpPr/>
            <p:nvPr/>
          </p:nvSpPr>
          <p:spPr>
            <a:xfrm>
              <a:off x="17286476" y="2206886"/>
              <a:ext cx="230062" cy="289614"/>
            </a:xfrm>
            <a:custGeom>
              <a:avLst/>
              <a:gdLst>
                <a:gd name="connsiteX0" fmla="*/ 156154 w 230062"/>
                <a:gd name="connsiteY0" fmla="*/ 289615 h 289614"/>
                <a:gd name="connsiteX1" fmla="*/ 74140 w 230062"/>
                <a:gd name="connsiteY1" fmla="*/ 289615 h 289614"/>
                <a:gd name="connsiteX2" fmla="*/ 74140 w 230062"/>
                <a:gd name="connsiteY2" fmla="*/ 63990 h 289614"/>
                <a:gd name="connsiteX3" fmla="*/ 0 w 230062"/>
                <a:gd name="connsiteY3" fmla="*/ 63990 h 289614"/>
                <a:gd name="connsiteX4" fmla="*/ 0 w 230062"/>
                <a:gd name="connsiteY4" fmla="*/ 0 h 289614"/>
                <a:gd name="connsiteX5" fmla="*/ 230063 w 230062"/>
                <a:gd name="connsiteY5" fmla="*/ 0 h 289614"/>
                <a:gd name="connsiteX6" fmla="*/ 230063 w 230062"/>
                <a:gd name="connsiteY6" fmla="*/ 63990 h 289614"/>
                <a:gd name="connsiteX7" fmla="*/ 156154 w 230062"/>
                <a:gd name="connsiteY7" fmla="*/ 63990 h 289614"/>
                <a:gd name="connsiteX8" fmla="*/ 156154 w 230062"/>
                <a:gd name="connsiteY8" fmla="*/ 289615 h 289614"/>
                <a:gd name="connsiteX9" fmla="*/ 156154 w 230062"/>
                <a:gd name="connsiteY9" fmla="*/ 28961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062" h="289614">
                  <a:moveTo>
                    <a:pt x="156154" y="289615"/>
                  </a:moveTo>
                  <a:lnTo>
                    <a:pt x="74140" y="289615"/>
                  </a:lnTo>
                  <a:lnTo>
                    <a:pt x="74140" y="63990"/>
                  </a:lnTo>
                  <a:lnTo>
                    <a:pt x="0" y="63990"/>
                  </a:lnTo>
                  <a:lnTo>
                    <a:pt x="0" y="0"/>
                  </a:lnTo>
                  <a:lnTo>
                    <a:pt x="230063" y="0"/>
                  </a:lnTo>
                  <a:lnTo>
                    <a:pt x="230063" y="63990"/>
                  </a:lnTo>
                  <a:lnTo>
                    <a:pt x="156154" y="63990"/>
                  </a:lnTo>
                  <a:lnTo>
                    <a:pt x="156154" y="289615"/>
                  </a:lnTo>
                  <a:lnTo>
                    <a:pt x="156154" y="289615"/>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1EE0E38-78A1-7055-F268-A80DFBF2AB8F}"/>
                </a:ext>
              </a:extLst>
            </p:cNvPr>
            <p:cNvSpPr/>
            <p:nvPr/>
          </p:nvSpPr>
          <p:spPr>
            <a:xfrm>
              <a:off x="16965754" y="660475"/>
              <a:ext cx="643295" cy="436968"/>
            </a:xfrm>
            <a:custGeom>
              <a:avLst/>
              <a:gdLst>
                <a:gd name="connsiteX0" fmla="*/ 0 w 643295"/>
                <a:gd name="connsiteY0" fmla="*/ 0 h 436968"/>
                <a:gd name="connsiteX1" fmla="*/ 643296 w 643295"/>
                <a:gd name="connsiteY1" fmla="*/ 0 h 436968"/>
                <a:gd name="connsiteX2" fmla="*/ 643296 w 643295"/>
                <a:gd name="connsiteY2" fmla="*/ 436969 h 436968"/>
                <a:gd name="connsiteX3" fmla="*/ 0 w 643295"/>
                <a:gd name="connsiteY3" fmla="*/ 436969 h 436968"/>
              </a:gdLst>
              <a:ahLst/>
              <a:cxnLst>
                <a:cxn ang="0">
                  <a:pos x="connsiteX0" y="connsiteY0"/>
                </a:cxn>
                <a:cxn ang="0">
                  <a:pos x="connsiteX1" y="connsiteY1"/>
                </a:cxn>
                <a:cxn ang="0">
                  <a:pos x="connsiteX2" y="connsiteY2"/>
                </a:cxn>
                <a:cxn ang="0">
                  <a:pos x="connsiteX3" y="connsiteY3"/>
                </a:cxn>
              </a:cxnLst>
              <a:rect l="l" t="t" r="r" b="b"/>
              <a:pathLst>
                <a:path w="643295" h="436968">
                  <a:moveTo>
                    <a:pt x="0" y="0"/>
                  </a:moveTo>
                  <a:lnTo>
                    <a:pt x="643296" y="0"/>
                  </a:lnTo>
                  <a:lnTo>
                    <a:pt x="643296" y="436969"/>
                  </a:lnTo>
                  <a:lnTo>
                    <a:pt x="0" y="436969"/>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7500FD7-8C61-D1DE-D08F-28E68DE9B3A3}"/>
                </a:ext>
              </a:extLst>
            </p:cNvPr>
            <p:cNvSpPr/>
            <p:nvPr/>
          </p:nvSpPr>
          <p:spPr>
            <a:xfrm>
              <a:off x="16978182" y="672786"/>
              <a:ext cx="618440" cy="412306"/>
            </a:xfrm>
            <a:custGeom>
              <a:avLst/>
              <a:gdLst>
                <a:gd name="connsiteX0" fmla="*/ 0 w 618440"/>
                <a:gd name="connsiteY0" fmla="*/ 0 h 412306"/>
                <a:gd name="connsiteX1" fmla="*/ 618441 w 618440"/>
                <a:gd name="connsiteY1" fmla="*/ 0 h 412306"/>
                <a:gd name="connsiteX2" fmla="*/ 618441 w 618440"/>
                <a:gd name="connsiteY2" fmla="*/ 412307 h 412306"/>
                <a:gd name="connsiteX3" fmla="*/ 0 w 618440"/>
                <a:gd name="connsiteY3" fmla="*/ 412307 h 412306"/>
              </a:gdLst>
              <a:ahLst/>
              <a:cxnLst>
                <a:cxn ang="0">
                  <a:pos x="connsiteX0" y="connsiteY0"/>
                </a:cxn>
                <a:cxn ang="0">
                  <a:pos x="connsiteX1" y="connsiteY1"/>
                </a:cxn>
                <a:cxn ang="0">
                  <a:pos x="connsiteX2" y="connsiteY2"/>
                </a:cxn>
                <a:cxn ang="0">
                  <a:pos x="connsiteX3" y="connsiteY3"/>
                </a:cxn>
              </a:cxnLst>
              <a:rect l="l" t="t" r="r" b="b"/>
              <a:pathLst>
                <a:path w="618440" h="412306">
                  <a:moveTo>
                    <a:pt x="0" y="0"/>
                  </a:moveTo>
                  <a:lnTo>
                    <a:pt x="618441" y="0"/>
                  </a:lnTo>
                  <a:lnTo>
                    <a:pt x="618441" y="412307"/>
                  </a:lnTo>
                  <a:lnTo>
                    <a:pt x="0" y="412307"/>
                  </a:lnTo>
                  <a:close/>
                </a:path>
              </a:pathLst>
            </a:custGeom>
            <a:solidFill>
              <a:srgbClr val="144390"/>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E3411BD-097C-FCBA-CBE3-AB65C6901F66}"/>
                </a:ext>
              </a:extLst>
            </p:cNvPr>
            <p:cNvSpPr/>
            <p:nvPr/>
          </p:nvSpPr>
          <p:spPr>
            <a:xfrm>
              <a:off x="17265944" y="722110"/>
              <a:ext cx="42685" cy="40524"/>
            </a:xfrm>
            <a:custGeom>
              <a:avLst/>
              <a:gdLst>
                <a:gd name="connsiteX0" fmla="*/ 8259 w 42685"/>
                <a:gd name="connsiteY0" fmla="*/ 40524 h 40524"/>
                <a:gd name="connsiteX1" fmla="*/ 21343 w 42685"/>
                <a:gd name="connsiteY1" fmla="*/ 30992 h 40524"/>
                <a:gd name="connsiteX2" fmla="*/ 34388 w 42685"/>
                <a:gd name="connsiteY2" fmla="*/ 40524 h 40524"/>
                <a:gd name="connsiteX3" fmla="*/ 29409 w 42685"/>
                <a:gd name="connsiteY3" fmla="*/ 25125 h 40524"/>
                <a:gd name="connsiteX4" fmla="*/ 42686 w 42685"/>
                <a:gd name="connsiteY4" fmla="*/ 15592 h 40524"/>
                <a:gd name="connsiteX5" fmla="*/ 26322 w 42685"/>
                <a:gd name="connsiteY5" fmla="*/ 15592 h 40524"/>
                <a:gd name="connsiteX6" fmla="*/ 21343 w 42685"/>
                <a:gd name="connsiteY6" fmla="*/ 0 h 40524"/>
                <a:gd name="connsiteX7" fmla="*/ 16325 w 42685"/>
                <a:gd name="connsiteY7" fmla="*/ 15631 h 40524"/>
                <a:gd name="connsiteX8" fmla="*/ 0 w 42685"/>
                <a:gd name="connsiteY8" fmla="*/ 15592 h 40524"/>
                <a:gd name="connsiteX9" fmla="*/ 13238 w 42685"/>
                <a:gd name="connsiteY9" fmla="*/ 25125 h 40524"/>
                <a:gd name="connsiteX10" fmla="*/ 8259 w 42685"/>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8259" y="40524"/>
                  </a:moveTo>
                  <a:lnTo>
                    <a:pt x="21343" y="30992"/>
                  </a:lnTo>
                  <a:lnTo>
                    <a:pt x="34388" y="40524"/>
                  </a:lnTo>
                  <a:lnTo>
                    <a:pt x="29409" y="25125"/>
                  </a:lnTo>
                  <a:lnTo>
                    <a:pt x="42686" y="15592"/>
                  </a:lnTo>
                  <a:lnTo>
                    <a:pt x="26322" y="15592"/>
                  </a:lnTo>
                  <a:lnTo>
                    <a:pt x="21343" y="0"/>
                  </a:lnTo>
                  <a:lnTo>
                    <a:pt x="16325" y="15631"/>
                  </a:lnTo>
                  <a:lnTo>
                    <a:pt x="0" y="15592"/>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DD5CDDD-E6B3-37D9-FB22-D3832DC0EA24}"/>
                </a:ext>
              </a:extLst>
            </p:cNvPr>
            <p:cNvSpPr/>
            <p:nvPr/>
          </p:nvSpPr>
          <p:spPr>
            <a:xfrm>
              <a:off x="17198403" y="740250"/>
              <a:ext cx="42647" cy="40524"/>
            </a:xfrm>
            <a:custGeom>
              <a:avLst/>
              <a:gdLst>
                <a:gd name="connsiteX0" fmla="*/ 8298 w 42647"/>
                <a:gd name="connsiteY0" fmla="*/ 40524 h 40524"/>
                <a:gd name="connsiteX1" fmla="*/ 21343 w 42647"/>
                <a:gd name="connsiteY1" fmla="*/ 30992 h 40524"/>
                <a:gd name="connsiteX2" fmla="*/ 34388 w 42647"/>
                <a:gd name="connsiteY2" fmla="*/ 40524 h 40524"/>
                <a:gd name="connsiteX3" fmla="*/ 29409 w 42647"/>
                <a:gd name="connsiteY3" fmla="*/ 25125 h 40524"/>
                <a:gd name="connsiteX4" fmla="*/ 42647 w 42647"/>
                <a:gd name="connsiteY4" fmla="*/ 15592 h 40524"/>
                <a:gd name="connsiteX5" fmla="*/ 26322 w 42647"/>
                <a:gd name="connsiteY5" fmla="*/ 15592 h 40524"/>
                <a:gd name="connsiteX6" fmla="*/ 21343 w 42647"/>
                <a:gd name="connsiteY6" fmla="*/ 0 h 40524"/>
                <a:gd name="connsiteX7" fmla="*/ 16326 w 42647"/>
                <a:gd name="connsiteY7" fmla="*/ 15631 h 40524"/>
                <a:gd name="connsiteX8" fmla="*/ 0 w 42647"/>
                <a:gd name="connsiteY8" fmla="*/ 15592 h 40524"/>
                <a:gd name="connsiteX9" fmla="*/ 13238 w 42647"/>
                <a:gd name="connsiteY9" fmla="*/ 25125 h 40524"/>
                <a:gd name="connsiteX10" fmla="*/ 8298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98" y="40524"/>
                  </a:moveTo>
                  <a:lnTo>
                    <a:pt x="21343" y="30992"/>
                  </a:lnTo>
                  <a:lnTo>
                    <a:pt x="34388" y="40524"/>
                  </a:lnTo>
                  <a:lnTo>
                    <a:pt x="29409" y="25125"/>
                  </a:lnTo>
                  <a:lnTo>
                    <a:pt x="42647" y="15592"/>
                  </a:lnTo>
                  <a:lnTo>
                    <a:pt x="26322" y="15592"/>
                  </a:lnTo>
                  <a:lnTo>
                    <a:pt x="21343" y="0"/>
                  </a:lnTo>
                  <a:lnTo>
                    <a:pt x="16326" y="15631"/>
                  </a:lnTo>
                  <a:lnTo>
                    <a:pt x="0" y="15592"/>
                  </a:lnTo>
                  <a:lnTo>
                    <a:pt x="13238" y="25125"/>
                  </a:lnTo>
                  <a:lnTo>
                    <a:pt x="8298" y="40524"/>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E8AAB68-4C22-AFCD-296F-0E46D74BCAC2}"/>
                </a:ext>
              </a:extLst>
            </p:cNvPr>
            <p:cNvSpPr/>
            <p:nvPr/>
          </p:nvSpPr>
          <p:spPr>
            <a:xfrm>
              <a:off x="17149002" y="789767"/>
              <a:ext cx="42647" cy="40524"/>
            </a:xfrm>
            <a:custGeom>
              <a:avLst/>
              <a:gdLst>
                <a:gd name="connsiteX0" fmla="*/ 21343 w 42647"/>
                <a:gd name="connsiteY0" fmla="*/ 0 h 40524"/>
                <a:gd name="connsiteX1" fmla="*/ 16326 w 42647"/>
                <a:gd name="connsiteY1" fmla="*/ 15631 h 40524"/>
                <a:gd name="connsiteX2" fmla="*/ 0 w 42647"/>
                <a:gd name="connsiteY2" fmla="*/ 15631 h 40524"/>
                <a:gd name="connsiteX3" fmla="*/ 13238 w 42647"/>
                <a:gd name="connsiteY3" fmla="*/ 25125 h 40524"/>
                <a:gd name="connsiteX4" fmla="*/ 8259 w 42647"/>
                <a:gd name="connsiteY4" fmla="*/ 40524 h 40524"/>
                <a:gd name="connsiteX5" fmla="*/ 21343 w 42647"/>
                <a:gd name="connsiteY5" fmla="*/ 31030 h 40524"/>
                <a:gd name="connsiteX6" fmla="*/ 34388 w 42647"/>
                <a:gd name="connsiteY6" fmla="*/ 40524 h 40524"/>
                <a:gd name="connsiteX7" fmla="*/ 29409 w 42647"/>
                <a:gd name="connsiteY7" fmla="*/ 25125 h 40524"/>
                <a:gd name="connsiteX8" fmla="*/ 42647 w 42647"/>
                <a:gd name="connsiteY8" fmla="*/ 15631 h 40524"/>
                <a:gd name="connsiteX9" fmla="*/ 26322 w 42647"/>
                <a:gd name="connsiteY9" fmla="*/ 15631 h 40524"/>
                <a:gd name="connsiteX10" fmla="*/ 21343 w 42647"/>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1343" y="0"/>
                  </a:moveTo>
                  <a:lnTo>
                    <a:pt x="16326" y="15631"/>
                  </a:lnTo>
                  <a:lnTo>
                    <a:pt x="0" y="15631"/>
                  </a:lnTo>
                  <a:lnTo>
                    <a:pt x="13238" y="25125"/>
                  </a:lnTo>
                  <a:lnTo>
                    <a:pt x="8259" y="40524"/>
                  </a:lnTo>
                  <a:lnTo>
                    <a:pt x="21343" y="31030"/>
                  </a:lnTo>
                  <a:lnTo>
                    <a:pt x="34388" y="40524"/>
                  </a:lnTo>
                  <a:lnTo>
                    <a:pt x="29409" y="25125"/>
                  </a:lnTo>
                  <a:lnTo>
                    <a:pt x="42647" y="15631"/>
                  </a:lnTo>
                  <a:lnTo>
                    <a:pt x="26322" y="15631"/>
                  </a:lnTo>
                  <a:lnTo>
                    <a:pt x="21343" y="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CBD7F65-00D3-482B-143C-770D8AC7674B}"/>
                </a:ext>
              </a:extLst>
            </p:cNvPr>
            <p:cNvSpPr/>
            <p:nvPr/>
          </p:nvSpPr>
          <p:spPr>
            <a:xfrm>
              <a:off x="17130862" y="857230"/>
              <a:ext cx="42685" cy="40524"/>
            </a:xfrm>
            <a:custGeom>
              <a:avLst/>
              <a:gdLst>
                <a:gd name="connsiteX0" fmla="*/ 21343 w 42685"/>
                <a:gd name="connsiteY0" fmla="*/ 30992 h 40524"/>
                <a:gd name="connsiteX1" fmla="*/ 34388 w 42685"/>
                <a:gd name="connsiteY1" fmla="*/ 40524 h 40524"/>
                <a:gd name="connsiteX2" fmla="*/ 29409 w 42685"/>
                <a:gd name="connsiteY2" fmla="*/ 25125 h 40524"/>
                <a:gd name="connsiteX3" fmla="*/ 42686 w 42685"/>
                <a:gd name="connsiteY3" fmla="*/ 15592 h 40524"/>
                <a:gd name="connsiteX4" fmla="*/ 26322 w 42685"/>
                <a:gd name="connsiteY4" fmla="*/ 15592 h 40524"/>
                <a:gd name="connsiteX5" fmla="*/ 21343 w 42685"/>
                <a:gd name="connsiteY5" fmla="*/ 0 h 40524"/>
                <a:gd name="connsiteX6" fmla="*/ 16326 w 42685"/>
                <a:gd name="connsiteY6" fmla="*/ 15631 h 40524"/>
                <a:gd name="connsiteX7" fmla="*/ 0 w 42685"/>
                <a:gd name="connsiteY7" fmla="*/ 15592 h 40524"/>
                <a:gd name="connsiteX8" fmla="*/ 13238 w 42685"/>
                <a:gd name="connsiteY8" fmla="*/ 25125 h 40524"/>
                <a:gd name="connsiteX9" fmla="*/ 8298 w 42685"/>
                <a:gd name="connsiteY9" fmla="*/ 40524 h 40524"/>
                <a:gd name="connsiteX10" fmla="*/ 21343 w 42685"/>
                <a:gd name="connsiteY10" fmla="*/ 309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43" y="30992"/>
                  </a:moveTo>
                  <a:lnTo>
                    <a:pt x="34388" y="40524"/>
                  </a:lnTo>
                  <a:lnTo>
                    <a:pt x="29409" y="25125"/>
                  </a:lnTo>
                  <a:lnTo>
                    <a:pt x="42686" y="15592"/>
                  </a:lnTo>
                  <a:lnTo>
                    <a:pt x="26322" y="15592"/>
                  </a:lnTo>
                  <a:lnTo>
                    <a:pt x="21343" y="0"/>
                  </a:lnTo>
                  <a:lnTo>
                    <a:pt x="16326" y="15631"/>
                  </a:lnTo>
                  <a:lnTo>
                    <a:pt x="0" y="15592"/>
                  </a:lnTo>
                  <a:lnTo>
                    <a:pt x="13238" y="25125"/>
                  </a:lnTo>
                  <a:lnTo>
                    <a:pt x="8298" y="40524"/>
                  </a:lnTo>
                  <a:lnTo>
                    <a:pt x="21343" y="30992"/>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B0B0B0B-0E1A-ED03-0172-590BD15D303D}"/>
                </a:ext>
              </a:extLst>
            </p:cNvPr>
            <p:cNvSpPr/>
            <p:nvPr/>
          </p:nvSpPr>
          <p:spPr>
            <a:xfrm>
              <a:off x="17149002" y="924887"/>
              <a:ext cx="42647" cy="40524"/>
            </a:xfrm>
            <a:custGeom>
              <a:avLst/>
              <a:gdLst>
                <a:gd name="connsiteX0" fmla="*/ 26322 w 42647"/>
                <a:gd name="connsiteY0" fmla="*/ 15592 h 40524"/>
                <a:gd name="connsiteX1" fmla="*/ 21343 w 42647"/>
                <a:gd name="connsiteY1" fmla="*/ 0 h 40524"/>
                <a:gd name="connsiteX2" fmla="*/ 16326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43 w 42647"/>
                <a:gd name="connsiteY6" fmla="*/ 30992 h 40524"/>
                <a:gd name="connsiteX7" fmla="*/ 34388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43" y="0"/>
                  </a:lnTo>
                  <a:lnTo>
                    <a:pt x="16326" y="15592"/>
                  </a:lnTo>
                  <a:lnTo>
                    <a:pt x="0" y="15592"/>
                  </a:lnTo>
                  <a:lnTo>
                    <a:pt x="13238" y="25125"/>
                  </a:lnTo>
                  <a:lnTo>
                    <a:pt x="8259" y="40524"/>
                  </a:lnTo>
                  <a:lnTo>
                    <a:pt x="21343" y="30992"/>
                  </a:lnTo>
                  <a:lnTo>
                    <a:pt x="34388"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0E91741-76BE-50E9-B67A-BE353336D9B5}"/>
                </a:ext>
              </a:extLst>
            </p:cNvPr>
            <p:cNvSpPr/>
            <p:nvPr/>
          </p:nvSpPr>
          <p:spPr>
            <a:xfrm>
              <a:off x="17198519" y="974404"/>
              <a:ext cx="42647" cy="40485"/>
            </a:xfrm>
            <a:custGeom>
              <a:avLst/>
              <a:gdLst>
                <a:gd name="connsiteX0" fmla="*/ 26322 w 42647"/>
                <a:gd name="connsiteY0" fmla="*/ 15592 h 40485"/>
                <a:gd name="connsiteX1" fmla="*/ 21304 w 42647"/>
                <a:gd name="connsiteY1" fmla="*/ 0 h 40485"/>
                <a:gd name="connsiteX2" fmla="*/ 16326 w 42647"/>
                <a:gd name="connsiteY2" fmla="*/ 15592 h 40485"/>
                <a:gd name="connsiteX3" fmla="*/ 0 w 42647"/>
                <a:gd name="connsiteY3" fmla="*/ 15592 h 40485"/>
                <a:gd name="connsiteX4" fmla="*/ 13238 w 42647"/>
                <a:gd name="connsiteY4" fmla="*/ 25087 h 40485"/>
                <a:gd name="connsiteX5" fmla="*/ 8259 w 42647"/>
                <a:gd name="connsiteY5" fmla="*/ 40486 h 40485"/>
                <a:gd name="connsiteX6" fmla="*/ 21304 w 42647"/>
                <a:gd name="connsiteY6" fmla="*/ 30992 h 40485"/>
                <a:gd name="connsiteX7" fmla="*/ 34349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04" y="0"/>
                  </a:lnTo>
                  <a:lnTo>
                    <a:pt x="16326" y="15592"/>
                  </a:lnTo>
                  <a:lnTo>
                    <a:pt x="0" y="15592"/>
                  </a:lnTo>
                  <a:lnTo>
                    <a:pt x="13238" y="25087"/>
                  </a:lnTo>
                  <a:lnTo>
                    <a:pt x="8259" y="40486"/>
                  </a:lnTo>
                  <a:lnTo>
                    <a:pt x="21304" y="30992"/>
                  </a:lnTo>
                  <a:lnTo>
                    <a:pt x="34349"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A08A919-BC08-B7BB-54CC-1518729243E2}"/>
                </a:ext>
              </a:extLst>
            </p:cNvPr>
            <p:cNvSpPr/>
            <p:nvPr/>
          </p:nvSpPr>
          <p:spPr>
            <a:xfrm>
              <a:off x="17265944" y="992312"/>
              <a:ext cx="42685" cy="40524"/>
            </a:xfrm>
            <a:custGeom>
              <a:avLst/>
              <a:gdLst>
                <a:gd name="connsiteX0" fmla="*/ 26322 w 42685"/>
                <a:gd name="connsiteY0" fmla="*/ 15631 h 40524"/>
                <a:gd name="connsiteX1" fmla="*/ 21343 w 42685"/>
                <a:gd name="connsiteY1" fmla="*/ 0 h 40524"/>
                <a:gd name="connsiteX2" fmla="*/ 16364 w 42685"/>
                <a:gd name="connsiteY2" fmla="*/ 15631 h 40524"/>
                <a:gd name="connsiteX3" fmla="*/ 0 w 42685"/>
                <a:gd name="connsiteY3" fmla="*/ 15631 h 40524"/>
                <a:gd name="connsiteX4" fmla="*/ 13238 w 42685"/>
                <a:gd name="connsiteY4" fmla="*/ 25125 h 40524"/>
                <a:gd name="connsiteX5" fmla="*/ 8298 w 42685"/>
                <a:gd name="connsiteY5" fmla="*/ 40524 h 40524"/>
                <a:gd name="connsiteX6" fmla="*/ 21343 w 42685"/>
                <a:gd name="connsiteY6" fmla="*/ 31030 h 40524"/>
                <a:gd name="connsiteX7" fmla="*/ 34388 w 42685"/>
                <a:gd name="connsiteY7" fmla="*/ 40524 h 40524"/>
                <a:gd name="connsiteX8" fmla="*/ 29409 w 42685"/>
                <a:gd name="connsiteY8" fmla="*/ 25125 h 40524"/>
                <a:gd name="connsiteX9" fmla="*/ 42686 w 42685"/>
                <a:gd name="connsiteY9" fmla="*/ 15631 h 40524"/>
                <a:gd name="connsiteX10" fmla="*/ 26322 w 42685"/>
                <a:gd name="connsiteY10" fmla="*/ 15631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6322" y="15631"/>
                  </a:moveTo>
                  <a:lnTo>
                    <a:pt x="21343" y="0"/>
                  </a:lnTo>
                  <a:lnTo>
                    <a:pt x="16364" y="15631"/>
                  </a:lnTo>
                  <a:lnTo>
                    <a:pt x="0" y="15631"/>
                  </a:lnTo>
                  <a:lnTo>
                    <a:pt x="13238" y="25125"/>
                  </a:lnTo>
                  <a:lnTo>
                    <a:pt x="8298" y="40524"/>
                  </a:lnTo>
                  <a:lnTo>
                    <a:pt x="21343" y="31030"/>
                  </a:lnTo>
                  <a:lnTo>
                    <a:pt x="34388" y="40524"/>
                  </a:lnTo>
                  <a:lnTo>
                    <a:pt x="29409" y="25125"/>
                  </a:lnTo>
                  <a:lnTo>
                    <a:pt x="42686" y="15631"/>
                  </a:lnTo>
                  <a:lnTo>
                    <a:pt x="26322" y="15631"/>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665A33BB-C4D3-A5C9-6AE6-8BA1514AE64B}"/>
                </a:ext>
              </a:extLst>
            </p:cNvPr>
            <p:cNvSpPr/>
            <p:nvPr/>
          </p:nvSpPr>
          <p:spPr>
            <a:xfrm>
              <a:off x="17333407" y="974404"/>
              <a:ext cx="42647" cy="40485"/>
            </a:xfrm>
            <a:custGeom>
              <a:avLst/>
              <a:gdLst>
                <a:gd name="connsiteX0" fmla="*/ 26322 w 42647"/>
                <a:gd name="connsiteY0" fmla="*/ 15592 h 40485"/>
                <a:gd name="connsiteX1" fmla="*/ 21343 w 42647"/>
                <a:gd name="connsiteY1" fmla="*/ 0 h 40485"/>
                <a:gd name="connsiteX2" fmla="*/ 16325 w 42647"/>
                <a:gd name="connsiteY2" fmla="*/ 15592 h 40485"/>
                <a:gd name="connsiteX3" fmla="*/ 0 w 42647"/>
                <a:gd name="connsiteY3" fmla="*/ 15592 h 40485"/>
                <a:gd name="connsiteX4" fmla="*/ 13238 w 42647"/>
                <a:gd name="connsiteY4" fmla="*/ 25087 h 40485"/>
                <a:gd name="connsiteX5" fmla="*/ 8298 w 42647"/>
                <a:gd name="connsiteY5" fmla="*/ 40486 h 40485"/>
                <a:gd name="connsiteX6" fmla="*/ 21343 w 42647"/>
                <a:gd name="connsiteY6" fmla="*/ 30992 h 40485"/>
                <a:gd name="connsiteX7" fmla="*/ 34388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43" y="0"/>
                  </a:lnTo>
                  <a:lnTo>
                    <a:pt x="16325" y="15592"/>
                  </a:lnTo>
                  <a:lnTo>
                    <a:pt x="0" y="15592"/>
                  </a:lnTo>
                  <a:lnTo>
                    <a:pt x="13238" y="25087"/>
                  </a:lnTo>
                  <a:lnTo>
                    <a:pt x="8298" y="40486"/>
                  </a:lnTo>
                  <a:lnTo>
                    <a:pt x="21343" y="30992"/>
                  </a:lnTo>
                  <a:lnTo>
                    <a:pt x="34388"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24C79AE0-11FA-9B51-03E2-0A3594838F62}"/>
                </a:ext>
              </a:extLst>
            </p:cNvPr>
            <p:cNvSpPr/>
            <p:nvPr/>
          </p:nvSpPr>
          <p:spPr>
            <a:xfrm>
              <a:off x="17382924" y="924887"/>
              <a:ext cx="42647" cy="40524"/>
            </a:xfrm>
            <a:custGeom>
              <a:avLst/>
              <a:gdLst>
                <a:gd name="connsiteX0" fmla="*/ 26322 w 42647"/>
                <a:gd name="connsiteY0" fmla="*/ 15592 h 40524"/>
                <a:gd name="connsiteX1" fmla="*/ 21304 w 42647"/>
                <a:gd name="connsiteY1" fmla="*/ 0 h 40524"/>
                <a:gd name="connsiteX2" fmla="*/ 16325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04 w 42647"/>
                <a:gd name="connsiteY6" fmla="*/ 30992 h 40524"/>
                <a:gd name="connsiteX7" fmla="*/ 34349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04" y="0"/>
                  </a:lnTo>
                  <a:lnTo>
                    <a:pt x="16325" y="15592"/>
                  </a:lnTo>
                  <a:lnTo>
                    <a:pt x="0" y="15592"/>
                  </a:lnTo>
                  <a:lnTo>
                    <a:pt x="13238" y="25125"/>
                  </a:lnTo>
                  <a:lnTo>
                    <a:pt x="8259" y="40524"/>
                  </a:lnTo>
                  <a:lnTo>
                    <a:pt x="21304" y="30992"/>
                  </a:lnTo>
                  <a:lnTo>
                    <a:pt x="34349"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D9A5414-80ED-A18C-7A06-7551E8CFB2A4}"/>
                </a:ext>
              </a:extLst>
            </p:cNvPr>
            <p:cNvSpPr/>
            <p:nvPr/>
          </p:nvSpPr>
          <p:spPr>
            <a:xfrm>
              <a:off x="17400832" y="857037"/>
              <a:ext cx="42685" cy="40524"/>
            </a:xfrm>
            <a:custGeom>
              <a:avLst/>
              <a:gdLst>
                <a:gd name="connsiteX0" fmla="*/ 42686 w 42685"/>
                <a:gd name="connsiteY0" fmla="*/ 15592 h 40524"/>
                <a:gd name="connsiteX1" fmla="*/ 26321 w 42685"/>
                <a:gd name="connsiteY1" fmla="*/ 15592 h 40524"/>
                <a:gd name="connsiteX2" fmla="*/ 21343 w 42685"/>
                <a:gd name="connsiteY2" fmla="*/ 0 h 40524"/>
                <a:gd name="connsiteX3" fmla="*/ 16325 w 42685"/>
                <a:gd name="connsiteY3" fmla="*/ 15631 h 40524"/>
                <a:gd name="connsiteX4" fmla="*/ 0 w 42685"/>
                <a:gd name="connsiteY4" fmla="*/ 15592 h 40524"/>
                <a:gd name="connsiteX5" fmla="*/ 13238 w 42685"/>
                <a:gd name="connsiteY5" fmla="*/ 25125 h 40524"/>
                <a:gd name="connsiteX6" fmla="*/ 8298 w 42685"/>
                <a:gd name="connsiteY6" fmla="*/ 40524 h 40524"/>
                <a:gd name="connsiteX7" fmla="*/ 21343 w 42685"/>
                <a:gd name="connsiteY7" fmla="*/ 30992 h 40524"/>
                <a:gd name="connsiteX8" fmla="*/ 34388 w 42685"/>
                <a:gd name="connsiteY8" fmla="*/ 40524 h 40524"/>
                <a:gd name="connsiteX9" fmla="*/ 29409 w 42685"/>
                <a:gd name="connsiteY9" fmla="*/ 25125 h 40524"/>
                <a:gd name="connsiteX10" fmla="*/ 42686 w 42685"/>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42686" y="15592"/>
                  </a:moveTo>
                  <a:lnTo>
                    <a:pt x="26321" y="15592"/>
                  </a:lnTo>
                  <a:lnTo>
                    <a:pt x="21343" y="0"/>
                  </a:lnTo>
                  <a:lnTo>
                    <a:pt x="16325" y="15631"/>
                  </a:lnTo>
                  <a:lnTo>
                    <a:pt x="0" y="15592"/>
                  </a:lnTo>
                  <a:lnTo>
                    <a:pt x="13238" y="25125"/>
                  </a:lnTo>
                  <a:lnTo>
                    <a:pt x="8298" y="40524"/>
                  </a:lnTo>
                  <a:lnTo>
                    <a:pt x="21343" y="30992"/>
                  </a:lnTo>
                  <a:lnTo>
                    <a:pt x="34388" y="40524"/>
                  </a:lnTo>
                  <a:lnTo>
                    <a:pt x="29409" y="25125"/>
                  </a:lnTo>
                  <a:lnTo>
                    <a:pt x="42686" y="15592"/>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BEBB00AA-AB82-0738-A71F-1BC4B225222B}"/>
                </a:ext>
              </a:extLst>
            </p:cNvPr>
            <p:cNvSpPr/>
            <p:nvPr/>
          </p:nvSpPr>
          <p:spPr>
            <a:xfrm>
              <a:off x="17382924" y="789574"/>
              <a:ext cx="42647" cy="40524"/>
            </a:xfrm>
            <a:custGeom>
              <a:avLst/>
              <a:gdLst>
                <a:gd name="connsiteX0" fmla="*/ 8259 w 42647"/>
                <a:gd name="connsiteY0" fmla="*/ 40524 h 40524"/>
                <a:gd name="connsiteX1" fmla="*/ 21304 w 42647"/>
                <a:gd name="connsiteY1" fmla="*/ 30992 h 40524"/>
                <a:gd name="connsiteX2" fmla="*/ 34388 w 42647"/>
                <a:gd name="connsiteY2" fmla="*/ 40524 h 40524"/>
                <a:gd name="connsiteX3" fmla="*/ 29409 w 42647"/>
                <a:gd name="connsiteY3" fmla="*/ 25125 h 40524"/>
                <a:gd name="connsiteX4" fmla="*/ 42647 w 42647"/>
                <a:gd name="connsiteY4" fmla="*/ 15631 h 40524"/>
                <a:gd name="connsiteX5" fmla="*/ 26322 w 42647"/>
                <a:gd name="connsiteY5" fmla="*/ 15631 h 40524"/>
                <a:gd name="connsiteX6" fmla="*/ 21304 w 42647"/>
                <a:gd name="connsiteY6" fmla="*/ 0 h 40524"/>
                <a:gd name="connsiteX7" fmla="*/ 16325 w 42647"/>
                <a:gd name="connsiteY7" fmla="*/ 15631 h 40524"/>
                <a:gd name="connsiteX8" fmla="*/ 0 w 42647"/>
                <a:gd name="connsiteY8" fmla="*/ 15631 h 40524"/>
                <a:gd name="connsiteX9" fmla="*/ 13238 w 42647"/>
                <a:gd name="connsiteY9" fmla="*/ 25125 h 40524"/>
                <a:gd name="connsiteX10" fmla="*/ 8259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59" y="40524"/>
                  </a:moveTo>
                  <a:lnTo>
                    <a:pt x="21304" y="30992"/>
                  </a:lnTo>
                  <a:lnTo>
                    <a:pt x="34388" y="40524"/>
                  </a:lnTo>
                  <a:lnTo>
                    <a:pt x="29409" y="25125"/>
                  </a:lnTo>
                  <a:lnTo>
                    <a:pt x="42647" y="15631"/>
                  </a:lnTo>
                  <a:lnTo>
                    <a:pt x="26322" y="15631"/>
                  </a:lnTo>
                  <a:lnTo>
                    <a:pt x="21304" y="0"/>
                  </a:lnTo>
                  <a:lnTo>
                    <a:pt x="16325" y="15631"/>
                  </a:lnTo>
                  <a:lnTo>
                    <a:pt x="0" y="15631"/>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2E4E78C5-8984-729E-408E-7717D0F8F538}"/>
                </a:ext>
              </a:extLst>
            </p:cNvPr>
            <p:cNvSpPr/>
            <p:nvPr/>
          </p:nvSpPr>
          <p:spPr>
            <a:xfrm>
              <a:off x="17333600" y="740288"/>
              <a:ext cx="42685" cy="40524"/>
            </a:xfrm>
            <a:custGeom>
              <a:avLst/>
              <a:gdLst>
                <a:gd name="connsiteX0" fmla="*/ 21304 w 42685"/>
                <a:gd name="connsiteY0" fmla="*/ 0 h 40524"/>
                <a:gd name="connsiteX1" fmla="*/ 16326 w 42685"/>
                <a:gd name="connsiteY1" fmla="*/ 15592 h 40524"/>
                <a:gd name="connsiteX2" fmla="*/ 0 w 42685"/>
                <a:gd name="connsiteY2" fmla="*/ 15554 h 40524"/>
                <a:gd name="connsiteX3" fmla="*/ 13238 w 42685"/>
                <a:gd name="connsiteY3" fmla="*/ 25125 h 40524"/>
                <a:gd name="connsiteX4" fmla="*/ 8259 w 42685"/>
                <a:gd name="connsiteY4" fmla="*/ 40524 h 40524"/>
                <a:gd name="connsiteX5" fmla="*/ 21343 w 42685"/>
                <a:gd name="connsiteY5" fmla="*/ 30953 h 40524"/>
                <a:gd name="connsiteX6" fmla="*/ 34388 w 42685"/>
                <a:gd name="connsiteY6" fmla="*/ 40524 h 40524"/>
                <a:gd name="connsiteX7" fmla="*/ 29409 w 42685"/>
                <a:gd name="connsiteY7" fmla="*/ 25125 h 40524"/>
                <a:gd name="connsiteX8" fmla="*/ 42686 w 42685"/>
                <a:gd name="connsiteY8" fmla="*/ 15554 h 40524"/>
                <a:gd name="connsiteX9" fmla="*/ 26322 w 42685"/>
                <a:gd name="connsiteY9" fmla="*/ 15554 h 40524"/>
                <a:gd name="connsiteX10" fmla="*/ 21304 w 42685"/>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04" y="0"/>
                  </a:moveTo>
                  <a:lnTo>
                    <a:pt x="16326" y="15592"/>
                  </a:lnTo>
                  <a:lnTo>
                    <a:pt x="0" y="15554"/>
                  </a:lnTo>
                  <a:lnTo>
                    <a:pt x="13238" y="25125"/>
                  </a:lnTo>
                  <a:lnTo>
                    <a:pt x="8259" y="40524"/>
                  </a:lnTo>
                  <a:lnTo>
                    <a:pt x="21343" y="30953"/>
                  </a:lnTo>
                  <a:lnTo>
                    <a:pt x="34388" y="40524"/>
                  </a:lnTo>
                  <a:lnTo>
                    <a:pt x="29409" y="25125"/>
                  </a:lnTo>
                  <a:lnTo>
                    <a:pt x="42686" y="15554"/>
                  </a:lnTo>
                  <a:lnTo>
                    <a:pt x="26322" y="15554"/>
                  </a:lnTo>
                  <a:lnTo>
                    <a:pt x="21304" y="0"/>
                  </a:lnTo>
                  <a:close/>
                </a:path>
              </a:pathLst>
            </a:custGeom>
            <a:solidFill>
              <a:srgbClr val="FDEA18"/>
            </a:solidFill>
            <a:ln w="0" cap="flat">
              <a:noFill/>
              <a:prstDash val="solid"/>
              <a:miter/>
            </a:ln>
          </p:spPr>
          <p:txBody>
            <a:bodyPr rtlCol="0" anchor="ctr"/>
            <a:lstStyle/>
            <a:p>
              <a:endParaRPr lang="en-GB"/>
            </a:p>
          </p:txBody>
        </p:sp>
      </p:grpSp>
      <p:sp>
        <p:nvSpPr>
          <p:cNvPr id="8" name="Text Placeholder 15">
            <a:extLst>
              <a:ext uri="{FF2B5EF4-FFF2-40B4-BE49-F238E27FC236}">
                <a16:creationId xmlns:a16="http://schemas.microsoft.com/office/drawing/2014/main" id="{430815C5-9F36-0C7B-8323-EF696995B49D}"/>
              </a:ext>
            </a:extLst>
          </p:cNvPr>
          <p:cNvSpPr>
            <a:spLocks noGrp="1"/>
          </p:cNvSpPr>
          <p:nvPr>
            <p:ph type="body" sz="quarter" idx="11"/>
          </p:nvPr>
        </p:nvSpPr>
        <p:spPr>
          <a:xfrm>
            <a:off x="953503" y="4974402"/>
            <a:ext cx="6864513" cy="1288009"/>
          </a:xfrm>
          <a:prstGeom prst="rect">
            <a:avLst/>
          </a:prstGeom>
          <a:solidFill>
            <a:srgbClr val="104B2B"/>
          </a:solidFill>
        </p:spPr>
        <p:txBody>
          <a:bodyPr wrap="none" lIns="216000" tIns="180000" rIns="252000" bIns="108000" anchor="ctr" anchorCtr="0">
            <a:spAutoFit/>
          </a:bodyPr>
          <a:lstStyle>
            <a:lvl1pPr marL="0" indent="0" algn="l">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sp>
        <p:nvSpPr>
          <p:cNvPr id="2" name="Text Placeholder 11">
            <a:extLst>
              <a:ext uri="{FF2B5EF4-FFF2-40B4-BE49-F238E27FC236}">
                <a16:creationId xmlns:a16="http://schemas.microsoft.com/office/drawing/2014/main" id="{E995AA28-C2CC-39BC-8638-8AFEBE77BA36}"/>
              </a:ext>
            </a:extLst>
          </p:cNvPr>
          <p:cNvSpPr>
            <a:spLocks noGrp="1"/>
          </p:cNvSpPr>
          <p:nvPr>
            <p:ph type="body" sz="quarter" idx="12" hasCustomPrompt="1"/>
          </p:nvPr>
        </p:nvSpPr>
        <p:spPr>
          <a:xfrm>
            <a:off x="953503" y="6991011"/>
            <a:ext cx="5103813" cy="8382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subheading maybe on two lines</a:t>
            </a:r>
          </a:p>
        </p:txBody>
      </p:sp>
      <p:sp>
        <p:nvSpPr>
          <p:cNvPr id="4" name="Text Placeholder 11">
            <a:extLst>
              <a:ext uri="{FF2B5EF4-FFF2-40B4-BE49-F238E27FC236}">
                <a16:creationId xmlns:a16="http://schemas.microsoft.com/office/drawing/2014/main" id="{734A2F72-B4C4-61D6-FE6D-6AF8BBE37868}"/>
              </a:ext>
            </a:extLst>
          </p:cNvPr>
          <p:cNvSpPr>
            <a:spLocks noGrp="1"/>
          </p:cNvSpPr>
          <p:nvPr>
            <p:ph type="body" sz="quarter" idx="13" hasCustomPrompt="1"/>
          </p:nvPr>
        </p:nvSpPr>
        <p:spPr>
          <a:xfrm>
            <a:off x="953503" y="8170465"/>
            <a:ext cx="5103813" cy="258738"/>
          </a:xfrm>
          <a:prstGeom prst="rect">
            <a:avLst/>
          </a:prstGeom>
        </p:spPr>
        <p:txBody>
          <a:bodyPr/>
          <a:lstStyle>
            <a:lvl1pPr marL="0" indent="0">
              <a:buNone/>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01 JANUARY 2023</a:t>
            </a:r>
          </a:p>
        </p:txBody>
      </p:sp>
      <p:sp>
        <p:nvSpPr>
          <p:cNvPr id="5" name="TextBox 4">
            <a:extLst>
              <a:ext uri="{FF2B5EF4-FFF2-40B4-BE49-F238E27FC236}">
                <a16:creationId xmlns:a16="http://schemas.microsoft.com/office/drawing/2014/main" id="{DF40E026-10AB-CA4D-289A-FBDD64D497BA}"/>
              </a:ext>
            </a:extLst>
          </p:cNvPr>
          <p:cNvSpPr txBox="1"/>
          <p:nvPr userDrawn="1"/>
        </p:nvSpPr>
        <p:spPr>
          <a:xfrm>
            <a:off x="795700"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#MyWorldOurPlanet</a:t>
            </a:r>
          </a:p>
        </p:txBody>
      </p:sp>
      <p:sp>
        <p:nvSpPr>
          <p:cNvPr id="6" name="TextBox 5">
            <a:extLst>
              <a:ext uri="{FF2B5EF4-FFF2-40B4-BE49-F238E27FC236}">
                <a16:creationId xmlns:a16="http://schemas.microsoft.com/office/drawing/2014/main" id="{D9ECB48A-9E82-60C4-2017-D705B75ACB17}"/>
              </a:ext>
            </a:extLst>
          </p:cNvPr>
          <p:cNvSpPr txBox="1"/>
          <p:nvPr userDrawn="1"/>
        </p:nvSpPr>
        <p:spPr>
          <a:xfrm>
            <a:off x="3348867"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#EUClimatePact</a:t>
            </a:r>
          </a:p>
        </p:txBody>
      </p:sp>
    </p:spTree>
    <p:extLst>
      <p:ext uri="{BB962C8B-B14F-4D97-AF65-F5344CB8AC3E}">
        <p14:creationId xmlns:p14="http://schemas.microsoft.com/office/powerpoint/2010/main" val="518178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Slide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852647" y="660475"/>
            <a:ext cx="1755515" cy="1408958"/>
          </a:xfrm>
          <a:prstGeom prst="rect">
            <a:avLst/>
          </a:prstGeom>
        </p:spPr>
      </p:pic>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668125" y="4768522"/>
            <a:ext cx="6619875" cy="5514975"/>
          </a:xfrm>
          <a:prstGeom prst="rect">
            <a:avLst/>
          </a:prstGeom>
        </p:spPr>
      </p:pic>
    </p:spTree>
    <p:extLst>
      <p:ext uri="{BB962C8B-B14F-4D97-AF65-F5344CB8AC3E}">
        <p14:creationId xmlns:p14="http://schemas.microsoft.com/office/powerpoint/2010/main" val="88219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Slide Blue Blank">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852647" y="660475"/>
            <a:ext cx="1755515" cy="1408958"/>
          </a:xfrm>
          <a:prstGeom prst="rect">
            <a:avLst/>
          </a:prstGeom>
        </p:spPr>
      </p:pic>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668125" y="4768522"/>
            <a:ext cx="6619875" cy="5514975"/>
          </a:xfrm>
          <a:prstGeom prst="rect">
            <a:avLst/>
          </a:prstGeom>
        </p:spPr>
      </p:pic>
    </p:spTree>
    <p:extLst>
      <p:ext uri="{BB962C8B-B14F-4D97-AF65-F5344CB8AC3E}">
        <p14:creationId xmlns:p14="http://schemas.microsoft.com/office/powerpoint/2010/main" val="615101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Slide Blue Box">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852647" y="660475"/>
            <a:ext cx="1755515" cy="1408958"/>
          </a:xfrm>
          <a:prstGeom prst="rect">
            <a:avLst/>
          </a:prstGeom>
        </p:spPr>
      </p:pic>
      <p:sp>
        <p:nvSpPr>
          <p:cNvPr id="2" name="Text Placeholder 18">
            <a:extLst>
              <a:ext uri="{FF2B5EF4-FFF2-40B4-BE49-F238E27FC236}">
                <a16:creationId xmlns:a16="http://schemas.microsoft.com/office/drawing/2014/main" id="{F89D3423-8695-B4CA-1FF7-5702C9323716}"/>
              </a:ext>
            </a:extLst>
          </p:cNvPr>
          <p:cNvSpPr>
            <a:spLocks noGrp="1"/>
          </p:cNvSpPr>
          <p:nvPr>
            <p:ph type="body" sz="quarter" idx="11" hasCustomPrompt="1"/>
          </p:nvPr>
        </p:nvSpPr>
        <p:spPr>
          <a:xfrm>
            <a:off x="1484396" y="1089193"/>
            <a:ext cx="9492100"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4" name="Graphic 3">
            <a:extLst>
              <a:ext uri="{FF2B5EF4-FFF2-40B4-BE49-F238E27FC236}">
                <a16:creationId xmlns:a16="http://schemas.microsoft.com/office/drawing/2014/main" id="{7E70E960-1964-A758-048B-D6511B55E0C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668125" y="4768522"/>
            <a:ext cx="6619875" cy="5514975"/>
          </a:xfrm>
          <a:prstGeom prst="rect">
            <a:avLst/>
          </a:prstGeom>
        </p:spPr>
      </p:pic>
      <p:sp>
        <p:nvSpPr>
          <p:cNvPr id="6" name="Rectangle 5">
            <a:extLst>
              <a:ext uri="{FF2B5EF4-FFF2-40B4-BE49-F238E27FC236}">
                <a16:creationId xmlns:a16="http://schemas.microsoft.com/office/drawing/2014/main" id="{98B55C6E-DD47-B694-2418-B3F353328133}"/>
              </a:ext>
            </a:extLst>
          </p:cNvPr>
          <p:cNvSpPr/>
          <p:nvPr userDrawn="1"/>
        </p:nvSpPr>
        <p:spPr>
          <a:xfrm>
            <a:off x="1484396" y="2984542"/>
            <a:ext cx="5564104" cy="5514975"/>
          </a:xfrm>
          <a:prstGeom prst="rect">
            <a:avLst/>
          </a:prstGeom>
          <a:solidFill>
            <a:srgbClr val="3A6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a:extLst>
              <a:ext uri="{FF2B5EF4-FFF2-40B4-BE49-F238E27FC236}">
                <a16:creationId xmlns:a16="http://schemas.microsoft.com/office/drawing/2014/main" id="{A9935987-3433-E0A1-38F1-1B012AE950B2}"/>
              </a:ext>
            </a:extLst>
          </p:cNvPr>
          <p:cNvSpPr>
            <a:spLocks noGrp="1"/>
          </p:cNvSpPr>
          <p:nvPr>
            <p:ph type="body" sz="quarter" idx="10" hasCustomPrompt="1"/>
          </p:nvPr>
        </p:nvSpPr>
        <p:spPr>
          <a:xfrm>
            <a:off x="7389897"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8" name="Text Placeholder 20">
            <a:extLst>
              <a:ext uri="{FF2B5EF4-FFF2-40B4-BE49-F238E27FC236}">
                <a16:creationId xmlns:a16="http://schemas.microsoft.com/office/drawing/2014/main" id="{2993690A-C69D-7659-4B07-7BD2072D9C79}"/>
              </a:ext>
            </a:extLst>
          </p:cNvPr>
          <p:cNvSpPr>
            <a:spLocks noGrp="1"/>
          </p:cNvSpPr>
          <p:nvPr>
            <p:ph type="body" sz="quarter" idx="12" hasCustomPrompt="1"/>
          </p:nvPr>
        </p:nvSpPr>
        <p:spPr>
          <a:xfrm>
            <a:off x="7389897" y="2984543"/>
            <a:ext cx="7450053" cy="773112"/>
          </a:xfrm>
          <a:prstGeom prst="rect">
            <a:avLst/>
          </a:prstGeom>
        </p:spPr>
        <p:txBody>
          <a:bodyPr lIns="0" tIns="0" rIns="0" bIns="0"/>
          <a:lstStyle>
            <a:lvl1pPr marL="0" indent="0">
              <a:buNone/>
              <a:defRPr sz="3600" b="1">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11" name="Text Placeholder 10">
            <a:extLst>
              <a:ext uri="{FF2B5EF4-FFF2-40B4-BE49-F238E27FC236}">
                <a16:creationId xmlns:a16="http://schemas.microsoft.com/office/drawing/2014/main" id="{75F5BEAE-189C-438F-D364-62B800602B0A}"/>
              </a:ext>
            </a:extLst>
          </p:cNvPr>
          <p:cNvSpPr>
            <a:spLocks noGrp="1"/>
          </p:cNvSpPr>
          <p:nvPr>
            <p:ph type="body" sz="quarter" idx="13" hasCustomPrompt="1"/>
          </p:nvPr>
        </p:nvSpPr>
        <p:spPr>
          <a:xfrm>
            <a:off x="1771650" y="3314700"/>
            <a:ext cx="4991100" cy="4697413"/>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endParaRPr lang="en-GB"/>
          </a:p>
        </p:txBody>
      </p:sp>
    </p:spTree>
    <p:extLst>
      <p:ext uri="{BB962C8B-B14F-4D97-AF65-F5344CB8AC3E}">
        <p14:creationId xmlns:p14="http://schemas.microsoft.com/office/powerpoint/2010/main" val="854585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Slide Blue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p:nvPr>
        </p:nvSpPr>
        <p:spPr>
          <a:xfrm>
            <a:off x="7943098" y="1089193"/>
            <a:ext cx="4306052" cy="836159"/>
          </a:xfrm>
          <a:prstGeom prst="rect">
            <a:avLst/>
          </a:prstGeom>
          <a:solidFill>
            <a:srgbClr val="2A255A"/>
          </a:solidFill>
        </p:spPr>
        <p:txBody>
          <a:bodyPr wrap="squar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a:t>
            </a:r>
          </a:p>
        </p:txBody>
      </p:sp>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852647" y="660475"/>
            <a:ext cx="1755515" cy="1408958"/>
          </a:xfrm>
          <a:prstGeom prst="rect">
            <a:avLst/>
          </a:prstGeom>
        </p:spPr>
      </p:pic>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668125" y="4768522"/>
            <a:ext cx="6619875" cy="5514975"/>
          </a:xfrm>
          <a:prstGeom prst="rect">
            <a:avLst/>
          </a:prstGeom>
        </p:spPr>
      </p:pic>
      <p:sp>
        <p:nvSpPr>
          <p:cNvPr id="2" name="Picture Placeholder 23">
            <a:extLst>
              <a:ext uri="{FF2B5EF4-FFF2-40B4-BE49-F238E27FC236}">
                <a16:creationId xmlns:a16="http://schemas.microsoft.com/office/drawing/2014/main" id="{59237C03-22F7-7BD1-2CD0-932DD07182CD}"/>
              </a:ext>
            </a:extLst>
          </p:cNvPr>
          <p:cNvSpPr>
            <a:spLocks noGrp="1"/>
          </p:cNvSpPr>
          <p:nvPr>
            <p:ph type="pic" sz="quarter" idx="12"/>
          </p:nvPr>
        </p:nvSpPr>
        <p:spPr>
          <a:xfrm flipH="1">
            <a:off x="-150895" y="-38100"/>
            <a:ext cx="7357001" cy="10344150"/>
          </a:xfrm>
          <a:custGeom>
            <a:avLst/>
            <a:gdLst>
              <a:gd name="connsiteX0" fmla="*/ 0 w 5245100"/>
              <a:gd name="connsiteY0" fmla="*/ 0 h 6866476"/>
              <a:gd name="connsiteX1" fmla="*/ 5245100 w 5245100"/>
              <a:gd name="connsiteY1" fmla="*/ 0 h 6866476"/>
              <a:gd name="connsiteX2" fmla="*/ 5245100 w 5245100"/>
              <a:gd name="connsiteY2" fmla="*/ 6866476 h 6866476"/>
              <a:gd name="connsiteX3" fmla="*/ 0 w 5245100"/>
              <a:gd name="connsiteY3" fmla="*/ 6866476 h 6866476"/>
              <a:gd name="connsiteX4" fmla="*/ 0 w 5245100"/>
              <a:gd name="connsiteY4" fmla="*/ 0 h 6866476"/>
              <a:gd name="connsiteX0" fmla="*/ 529389 w 5774489"/>
              <a:gd name="connsiteY0" fmla="*/ 0 h 6866476"/>
              <a:gd name="connsiteX1" fmla="*/ 5774489 w 5774489"/>
              <a:gd name="connsiteY1" fmla="*/ 0 h 6866476"/>
              <a:gd name="connsiteX2" fmla="*/ 5774489 w 5774489"/>
              <a:gd name="connsiteY2" fmla="*/ 6866476 h 6866476"/>
              <a:gd name="connsiteX3" fmla="*/ 529389 w 5774489"/>
              <a:gd name="connsiteY3" fmla="*/ 6866476 h 6866476"/>
              <a:gd name="connsiteX4" fmla="*/ 529389 w 5774489"/>
              <a:gd name="connsiteY4" fmla="*/ 0 h 6866476"/>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550811"/>
              <a:gd name="connsiteY0" fmla="*/ 25476 h 6878508"/>
              <a:gd name="connsiteX1" fmla="*/ 5550811 w 5550811"/>
              <a:gd name="connsiteY1" fmla="*/ 0 h 6878508"/>
              <a:gd name="connsiteX2" fmla="*/ 5550811 w 5550811"/>
              <a:gd name="connsiteY2" fmla="*/ 6866476 h 6878508"/>
              <a:gd name="connsiteX3" fmla="*/ 2194669 w 5550811"/>
              <a:gd name="connsiteY3" fmla="*/ 6878508 h 6878508"/>
              <a:gd name="connsiteX4" fmla="*/ 0 w 5550811"/>
              <a:gd name="connsiteY4" fmla="*/ 25476 h 6878508"/>
              <a:gd name="connsiteX0" fmla="*/ 131191 w 5682002"/>
              <a:gd name="connsiteY0" fmla="*/ 25476 h 6878508"/>
              <a:gd name="connsiteX1" fmla="*/ 5682002 w 5682002"/>
              <a:gd name="connsiteY1" fmla="*/ 0 h 6878508"/>
              <a:gd name="connsiteX2" fmla="*/ 5682002 w 5682002"/>
              <a:gd name="connsiteY2" fmla="*/ 6866476 h 6878508"/>
              <a:gd name="connsiteX3" fmla="*/ 2325860 w 5682002"/>
              <a:gd name="connsiteY3" fmla="*/ 6878508 h 6878508"/>
              <a:gd name="connsiteX4" fmla="*/ 131191 w 5682002"/>
              <a:gd name="connsiteY4" fmla="*/ 25476 h 6878508"/>
              <a:gd name="connsiteX0" fmla="*/ 317234 w 5868045"/>
              <a:gd name="connsiteY0" fmla="*/ 25476 h 6866476"/>
              <a:gd name="connsiteX1" fmla="*/ 5868045 w 5868045"/>
              <a:gd name="connsiteY1" fmla="*/ 0 h 6866476"/>
              <a:gd name="connsiteX2" fmla="*/ 5868045 w 5868045"/>
              <a:gd name="connsiteY2" fmla="*/ 6866476 h 6866476"/>
              <a:gd name="connsiteX3" fmla="*/ 1352747 w 5868045"/>
              <a:gd name="connsiteY3" fmla="*/ 6853032 h 6866476"/>
              <a:gd name="connsiteX4" fmla="*/ 317234 w 5868045"/>
              <a:gd name="connsiteY4" fmla="*/ 25476 h 6866476"/>
              <a:gd name="connsiteX0" fmla="*/ 286365 w 5837176"/>
              <a:gd name="connsiteY0" fmla="*/ 25476 h 6866476"/>
              <a:gd name="connsiteX1" fmla="*/ 5837176 w 5837176"/>
              <a:gd name="connsiteY1" fmla="*/ 0 h 6866476"/>
              <a:gd name="connsiteX2" fmla="*/ 5837176 w 5837176"/>
              <a:gd name="connsiteY2" fmla="*/ 6866476 h 6866476"/>
              <a:gd name="connsiteX3" fmla="*/ 1321878 w 5837176"/>
              <a:gd name="connsiteY3" fmla="*/ 6853032 h 6866476"/>
              <a:gd name="connsiteX4" fmla="*/ 286365 w 5837176"/>
              <a:gd name="connsiteY4" fmla="*/ 25476 h 6866476"/>
              <a:gd name="connsiteX0" fmla="*/ 495769 w 6046580"/>
              <a:gd name="connsiteY0" fmla="*/ 25476 h 6866476"/>
              <a:gd name="connsiteX1" fmla="*/ 6046580 w 6046580"/>
              <a:gd name="connsiteY1" fmla="*/ 0 h 6866476"/>
              <a:gd name="connsiteX2" fmla="*/ 6046580 w 6046580"/>
              <a:gd name="connsiteY2" fmla="*/ 6866476 h 6866476"/>
              <a:gd name="connsiteX3" fmla="*/ 1531282 w 6046580"/>
              <a:gd name="connsiteY3" fmla="*/ 6853032 h 6866476"/>
              <a:gd name="connsiteX4" fmla="*/ 495769 w 6046580"/>
              <a:gd name="connsiteY4" fmla="*/ 25476 h 6866476"/>
              <a:gd name="connsiteX0" fmla="*/ 661306 w 6212117"/>
              <a:gd name="connsiteY0" fmla="*/ 25476 h 6866476"/>
              <a:gd name="connsiteX1" fmla="*/ 6212117 w 6212117"/>
              <a:gd name="connsiteY1" fmla="*/ 0 h 6866476"/>
              <a:gd name="connsiteX2" fmla="*/ 6212117 w 6212117"/>
              <a:gd name="connsiteY2" fmla="*/ 6866476 h 6866476"/>
              <a:gd name="connsiteX3" fmla="*/ 1696819 w 6212117"/>
              <a:gd name="connsiteY3" fmla="*/ 6853032 h 6866476"/>
              <a:gd name="connsiteX4" fmla="*/ 661306 w 6212117"/>
              <a:gd name="connsiteY4" fmla="*/ 25476 h 6866476"/>
              <a:gd name="connsiteX0" fmla="*/ 661306 w 6212117"/>
              <a:gd name="connsiteY0" fmla="*/ 12738 h 6853738"/>
              <a:gd name="connsiteX1" fmla="*/ 4861891 w 6212117"/>
              <a:gd name="connsiteY1" fmla="*/ 0 h 6853738"/>
              <a:gd name="connsiteX2" fmla="*/ 6212117 w 6212117"/>
              <a:gd name="connsiteY2" fmla="*/ 6853738 h 6853738"/>
              <a:gd name="connsiteX3" fmla="*/ 1696819 w 6212117"/>
              <a:gd name="connsiteY3" fmla="*/ 6840294 h 6853738"/>
              <a:gd name="connsiteX4" fmla="*/ 661306 w 6212117"/>
              <a:gd name="connsiteY4" fmla="*/ 12738 h 6853738"/>
              <a:gd name="connsiteX0" fmla="*/ 661306 w 4887367"/>
              <a:gd name="connsiteY0" fmla="*/ 12738 h 6866476"/>
              <a:gd name="connsiteX1" fmla="*/ 4861891 w 4887367"/>
              <a:gd name="connsiteY1" fmla="*/ 0 h 6866476"/>
              <a:gd name="connsiteX2" fmla="*/ 4887367 w 4887367"/>
              <a:gd name="connsiteY2" fmla="*/ 6866476 h 6866476"/>
              <a:gd name="connsiteX3" fmla="*/ 1696819 w 4887367"/>
              <a:gd name="connsiteY3" fmla="*/ 6840294 h 6866476"/>
              <a:gd name="connsiteX4" fmla="*/ 661306 w 4887367"/>
              <a:gd name="connsiteY4" fmla="*/ 12738 h 6866476"/>
              <a:gd name="connsiteX0" fmla="*/ 661306 w 4900105"/>
              <a:gd name="connsiteY0" fmla="*/ 50952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50952 h 6904690"/>
              <a:gd name="connsiteX0" fmla="*/ 661306 w 4900105"/>
              <a:gd name="connsiteY0" fmla="*/ 12738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12738 h 6904690"/>
              <a:gd name="connsiteX0" fmla="*/ 680535 w 4919334"/>
              <a:gd name="connsiteY0" fmla="*/ 12738 h 6916722"/>
              <a:gd name="connsiteX1" fmla="*/ 4919334 w 4919334"/>
              <a:gd name="connsiteY1" fmla="*/ 0 h 6916722"/>
              <a:gd name="connsiteX2" fmla="*/ 4906596 w 4919334"/>
              <a:gd name="connsiteY2" fmla="*/ 6904690 h 6916722"/>
              <a:gd name="connsiteX3" fmla="*/ 1665096 w 4919334"/>
              <a:gd name="connsiteY3" fmla="*/ 6916722 h 6916722"/>
              <a:gd name="connsiteX4" fmla="*/ 680535 w 4919334"/>
              <a:gd name="connsiteY4" fmla="*/ 12738 h 691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34" h="6916722">
                <a:moveTo>
                  <a:pt x="680535" y="12738"/>
                </a:moveTo>
                <a:lnTo>
                  <a:pt x="4919334" y="0"/>
                </a:lnTo>
                <a:lnTo>
                  <a:pt x="4906596" y="6904690"/>
                </a:lnTo>
                <a:lnTo>
                  <a:pt x="1665096" y="6916722"/>
                </a:lnTo>
                <a:cubicBezTo>
                  <a:pt x="-383759" y="4783557"/>
                  <a:pt x="-326380" y="2115460"/>
                  <a:pt x="680535" y="12738"/>
                </a:cubicBezTo>
                <a:close/>
              </a:path>
            </a:pathLst>
          </a:custGeom>
        </p:spPr>
        <p:txBody>
          <a:bodyPr/>
          <a:lstStyle>
            <a:lvl1pPr marL="444500" indent="0">
              <a:defRPr sz="1800">
                <a:latin typeface="Myriad Pro" panose="020B0503030403020204"/>
              </a:defRPr>
            </a:lvl1pPr>
          </a:lstStyle>
          <a:p>
            <a:endParaRPr lang="en-GB" sz="1800">
              <a:latin typeface="Myriad Pro" panose="020B0503030403020204"/>
            </a:endParaRPr>
          </a:p>
          <a:p>
            <a:endParaRPr lang="en-GB"/>
          </a:p>
        </p:txBody>
      </p:sp>
      <p:sp>
        <p:nvSpPr>
          <p:cNvPr id="4" name="Text Placeholder 14">
            <a:extLst>
              <a:ext uri="{FF2B5EF4-FFF2-40B4-BE49-F238E27FC236}">
                <a16:creationId xmlns:a16="http://schemas.microsoft.com/office/drawing/2014/main" id="{2B515115-C812-BC1E-8A87-3E99CEB82295}"/>
              </a:ext>
            </a:extLst>
          </p:cNvPr>
          <p:cNvSpPr>
            <a:spLocks noGrp="1"/>
          </p:cNvSpPr>
          <p:nvPr>
            <p:ph type="body" sz="quarter" idx="10" hasCustomPrompt="1"/>
          </p:nvPr>
        </p:nvSpPr>
        <p:spPr>
          <a:xfrm>
            <a:off x="7943098"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5" name="Text Placeholder 20">
            <a:extLst>
              <a:ext uri="{FF2B5EF4-FFF2-40B4-BE49-F238E27FC236}">
                <a16:creationId xmlns:a16="http://schemas.microsoft.com/office/drawing/2014/main" id="{A6449A08-B6B2-9042-EF4F-C90267A929B0}"/>
              </a:ext>
            </a:extLst>
          </p:cNvPr>
          <p:cNvSpPr>
            <a:spLocks noGrp="1"/>
          </p:cNvSpPr>
          <p:nvPr>
            <p:ph type="body" sz="quarter" idx="13" hasCustomPrompt="1"/>
          </p:nvPr>
        </p:nvSpPr>
        <p:spPr>
          <a:xfrm>
            <a:off x="7943098" y="2984543"/>
            <a:ext cx="7450053" cy="773112"/>
          </a:xfrm>
          <a:prstGeom prst="rect">
            <a:avLst/>
          </a:prstGeom>
        </p:spPr>
        <p:txBody>
          <a:bodyPr lIns="0" tIns="0" rIns="0" bIns="0"/>
          <a:lstStyle>
            <a:lvl1pPr marL="0" indent="0">
              <a:buNone/>
              <a:defRPr sz="3600" b="1">
                <a:solidFill>
                  <a:srgbClr val="2A25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Tree>
    <p:extLst>
      <p:ext uri="{BB962C8B-B14F-4D97-AF65-F5344CB8AC3E}">
        <p14:creationId xmlns:p14="http://schemas.microsoft.com/office/powerpoint/2010/main" val="1083295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Slide Blu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FE488-47CC-BA09-63AE-8DC7D09A57BF}"/>
              </a:ext>
            </a:extLst>
          </p:cNvPr>
          <p:cNvSpPr/>
          <p:nvPr userDrawn="1"/>
        </p:nvSpPr>
        <p:spPr>
          <a:xfrm>
            <a:off x="0" y="0"/>
            <a:ext cx="18288000" cy="10287000"/>
          </a:xfrm>
          <a:prstGeom prst="rect">
            <a:avLst/>
          </a:prstGeom>
          <a:solidFill>
            <a:srgbClr val="3A6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2BB3276A-7996-FBDE-91A6-4CE38BF9283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852647" y="660475"/>
            <a:ext cx="1755515" cy="1408958"/>
          </a:xfrm>
          <a:prstGeom prst="rect">
            <a:avLst/>
          </a:prstGeom>
        </p:spPr>
      </p:pic>
      <p:sp>
        <p:nvSpPr>
          <p:cNvPr id="4" name="Text Placeholder 14">
            <a:extLst>
              <a:ext uri="{FF2B5EF4-FFF2-40B4-BE49-F238E27FC236}">
                <a16:creationId xmlns:a16="http://schemas.microsoft.com/office/drawing/2014/main" id="{58FCEDF3-AA7B-822F-EFD1-EA820677548D}"/>
              </a:ext>
            </a:extLst>
          </p:cNvPr>
          <p:cNvSpPr>
            <a:spLocks noGrp="1"/>
          </p:cNvSpPr>
          <p:nvPr>
            <p:ph type="body" sz="quarter" idx="10"/>
          </p:nvPr>
        </p:nvSpPr>
        <p:spPr>
          <a:xfrm>
            <a:off x="1484396" y="3779559"/>
            <a:ext cx="10639425" cy="4697042"/>
          </a:xfrm>
          <a:prstGeom prst="rect">
            <a:avLst/>
          </a:prstGeom>
        </p:spPr>
        <p:txBody>
          <a:bodyPr lIns="0" tIns="0" rIns="0" bIns="0"/>
          <a:lstStyle>
            <a:lvl1pPr marL="0" indent="0">
              <a:lnSpc>
                <a:spcPct val="130000"/>
              </a:lnSpc>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a:t>
            </a:r>
          </a:p>
        </p:txBody>
      </p:sp>
      <p:sp>
        <p:nvSpPr>
          <p:cNvPr id="6" name="Text Placeholder 20">
            <a:extLst>
              <a:ext uri="{FF2B5EF4-FFF2-40B4-BE49-F238E27FC236}">
                <a16:creationId xmlns:a16="http://schemas.microsoft.com/office/drawing/2014/main" id="{5B45E453-8497-A876-5E28-9FC2749112DF}"/>
              </a:ext>
            </a:extLst>
          </p:cNvPr>
          <p:cNvSpPr>
            <a:spLocks noGrp="1"/>
          </p:cNvSpPr>
          <p:nvPr>
            <p:ph type="body" sz="quarter" idx="12" hasCustomPrompt="1"/>
          </p:nvPr>
        </p:nvSpPr>
        <p:spPr>
          <a:xfrm>
            <a:off x="1484397" y="2995495"/>
            <a:ext cx="10639424" cy="773112"/>
          </a:xfrm>
          <a:prstGeom prst="rect">
            <a:avLst/>
          </a:prstGeom>
        </p:spPr>
        <p:txBody>
          <a:bodyPr lIns="0" tIns="0" rIns="0" bIns="0"/>
          <a:lstStyle>
            <a:lvl1pPr marL="0" indent="0">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8">
            <a:extLst>
              <a:ext uri="{FF2B5EF4-FFF2-40B4-BE49-F238E27FC236}">
                <a16:creationId xmlns:a16="http://schemas.microsoft.com/office/drawing/2014/main" id="{7FEDF206-CC0A-4F35-DDBC-8A4040721CAE}"/>
              </a:ext>
            </a:extLst>
          </p:cNvPr>
          <p:cNvSpPr>
            <a:spLocks noGrp="1"/>
          </p:cNvSpPr>
          <p:nvPr>
            <p:ph type="body" sz="quarter" idx="11" hasCustomPrompt="1"/>
          </p:nvPr>
        </p:nvSpPr>
        <p:spPr>
          <a:xfrm>
            <a:off x="1484396" y="1089193"/>
            <a:ext cx="9492100" cy="836159"/>
          </a:xfrm>
          <a:prstGeom prst="rect">
            <a:avLst/>
          </a:prstGeom>
          <a:solidFill>
            <a:srgbClr val="2A255A"/>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Tree>
    <p:extLst>
      <p:ext uri="{BB962C8B-B14F-4D97-AF65-F5344CB8AC3E}">
        <p14:creationId xmlns:p14="http://schemas.microsoft.com/office/powerpoint/2010/main" val="3016143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Slide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104B2B"/>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grpSp>
        <p:nvGrpSpPr>
          <p:cNvPr id="9" name="Group 8">
            <a:extLst>
              <a:ext uri="{FF2B5EF4-FFF2-40B4-BE49-F238E27FC236}">
                <a16:creationId xmlns:a16="http://schemas.microsoft.com/office/drawing/2014/main" id="{A6327118-95D0-2FD7-C9DC-E4F32AB5E8B2}"/>
              </a:ext>
            </a:extLst>
          </p:cNvPr>
          <p:cNvGrpSpPr/>
          <p:nvPr userDrawn="1"/>
        </p:nvGrpSpPr>
        <p:grpSpPr>
          <a:xfrm>
            <a:off x="15852647" y="669536"/>
            <a:ext cx="1747021" cy="1400976"/>
            <a:chOff x="15852647" y="669536"/>
            <a:chExt cx="1747021" cy="1400976"/>
          </a:xfrm>
        </p:grpSpPr>
        <p:sp>
          <p:nvSpPr>
            <p:cNvPr id="10" name="Freeform: Shape 9">
              <a:extLst>
                <a:ext uri="{FF2B5EF4-FFF2-40B4-BE49-F238E27FC236}">
                  <a16:creationId xmlns:a16="http://schemas.microsoft.com/office/drawing/2014/main" id="{1A64D40A-075D-CB5B-C01B-C76C7FB054E7}"/>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04B2B"/>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D1430FF6-58D3-A2D5-57B8-3D4356CB9BC3}"/>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0CD66D6-0632-6AFD-8F21-8F8E76B1F71E}"/>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C7079785-5BE8-3DFE-B8A3-84F63A942176}"/>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7BA89A5-16F4-233A-A25D-4C2FDE8C106E}"/>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995DEF5-B835-CFC7-57C2-8C18013FEE98}"/>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6E7A9FD-C095-F24E-4ECF-805F8635754B}"/>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F5F3C96-AF62-3594-BA93-A0AE05E3C4C2}"/>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CE657ED-B6D0-5907-1F5D-8C93838C88CC}"/>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B0FF00C-129A-41A4-C116-D85DC86B1CDA}"/>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04B2B"/>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BD20FE1-6786-379B-3D82-DA8961E66128}"/>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C605DA5-4190-F3CA-BB7F-AAD40B10ED41}"/>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86107DD-8C15-C61B-B3E4-14AEB9D8181C}"/>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D5C2F77-442A-87E9-27D8-0F7975428852}"/>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F7DF757-58E8-AB27-E386-598D084733FD}"/>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A67FFAE-B4D4-2878-F4DC-EE90A69D8750}"/>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9FD3131-5DAE-2C9C-6E9A-B7B353AC0487}"/>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7DDCDA9-28C5-813B-6EBF-0A53D7F265CE}"/>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04B2B"/>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3A3166E-7561-A064-F192-A1E08DC152B5}"/>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A33324BA-A683-213A-52DA-86935C016581}"/>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88317F1-3116-1390-FD10-FB1A213E728A}"/>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9B6AC75-C3CA-43CD-EB1A-E66C0D133845}"/>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CBD2E23-C18B-16CE-9DD1-F251947B7BF6}"/>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6E24D8C-0166-7AB0-4697-26C0833EE6EE}"/>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536F36D-7AD0-4ACE-2173-F6F2550C1F5A}"/>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E03B2EEF-D327-9975-B27E-BBCBC2789A1D}"/>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50A0A37-F517-3CBA-3661-B64185752B7E}"/>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04993486-8C74-1C76-009D-4D0971BF0C77}"/>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B81CA98-BA0C-F473-FBCC-9F49D87725BF}"/>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A56527B-72FC-7586-28E8-B049946D5E52}"/>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0B8621DE-8739-7B63-FFC8-91113C4DCA48}"/>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43C1A076-3BB5-CA1E-7285-26185E1ED3E3}"/>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81AA2206-1124-0591-B992-9EDD4B8CC76C}"/>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F89BBC9-C262-7E0E-FC23-7650E522D4CC}"/>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E03DE3E-CF58-BA31-4563-81B829C470A6}"/>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188378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Slide Green Blank">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104B2B"/>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7DEBEEEE-A98F-949A-9130-16017E5A8520}"/>
              </a:ext>
            </a:extLst>
          </p:cNvPr>
          <p:cNvGrpSpPr/>
          <p:nvPr userDrawn="1"/>
        </p:nvGrpSpPr>
        <p:grpSpPr>
          <a:xfrm>
            <a:off x="15852647" y="669536"/>
            <a:ext cx="1747021" cy="1400976"/>
            <a:chOff x="15852647" y="669536"/>
            <a:chExt cx="1747021" cy="1400976"/>
          </a:xfrm>
        </p:grpSpPr>
        <p:sp>
          <p:nvSpPr>
            <p:cNvPr id="4" name="Freeform: Shape 3">
              <a:extLst>
                <a:ext uri="{FF2B5EF4-FFF2-40B4-BE49-F238E27FC236}">
                  <a16:creationId xmlns:a16="http://schemas.microsoft.com/office/drawing/2014/main" id="{93338586-7BBC-D64F-88BD-FA364B02B5F6}"/>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04B2B"/>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FE26C6FD-F5B1-3BBD-9242-F62CE4EC296E}"/>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8B90AF5C-45CB-A438-A4FD-46480120FB3F}"/>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58F99BC-0171-1D6D-A548-A595A6CDA8EA}"/>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0B00D9-CF2B-2DDA-956F-27FFEF0C0416}"/>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785CFD5-4BD8-5427-6330-6F81CF9D50E1}"/>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B81B5FA-4386-64F4-5D75-B91AB8A3128A}"/>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0E64E62-1F34-9D6E-CE41-1B1D80A19233}"/>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F2178E-2E3A-A21D-5EDE-90E3B33FA360}"/>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B502EF9-D293-277B-0E58-A8EB30D7A6CB}"/>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04B2B"/>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FFCCA6D-E683-8A93-9E43-31D0C14905A6}"/>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78C02C8-3B53-4712-7F86-131BD88E195F}"/>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6E640AD-7C2D-D763-28EB-778E4DE156AF}"/>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95CD3-4295-FEC8-AFED-518525FCF33A}"/>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4CE4056-7833-99D0-07B2-2D964384D7EB}"/>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4E09A16-BB18-531F-33BE-56B9A69379C1}"/>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3A607FE7-0FE7-48C6-F8C5-B43C810C7AD3}"/>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9F50BB9-2AA9-710B-C2F5-2111B27F48F4}"/>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04B2B"/>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E034716-2797-676C-B579-245A6CD520D3}"/>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5E91844-38D7-8882-23DF-99982E379630}"/>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C2AF0FF-8A64-7578-DA9F-CE2EAEC8E131}"/>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2B5F7F8-5119-F447-873A-BC77DA1BA7B9}"/>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3A490DE5-A122-1EFD-4D62-E65C382C6065}"/>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3284615-97E7-2CCD-02F3-9018836AD09E}"/>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1E805756-AF3E-9712-069C-9E7FC11FF7F0}"/>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DE1EA74-D622-3948-6B52-9136AB5BA50E}"/>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AE1EE13-AE52-9266-574E-16236B3890C8}"/>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4FBABEC5-F51B-02DD-C390-79487DED0115}"/>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5F2C4B3D-E031-DBE7-40EB-7FC0CB060315}"/>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8BB5AB11-3715-63F1-AF2B-357A6B5D754F}"/>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B2F9783-D860-E731-8FA2-36692EF42C63}"/>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877472A-CE8E-2C8A-0871-C1D683E9EEB1}"/>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7BC5C2A9-E0EE-3825-F3D4-E152942E852F}"/>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D288CCA-42E0-9545-4569-DB08E9600A7E}"/>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69558DB-188B-4B49-809A-94BE913BC438}"/>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941215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Slide Green Box">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F89D3423-8695-B4CA-1FF7-5702C9323716}"/>
              </a:ext>
            </a:extLst>
          </p:cNvPr>
          <p:cNvSpPr>
            <a:spLocks noGrp="1"/>
          </p:cNvSpPr>
          <p:nvPr>
            <p:ph type="body" sz="quarter" idx="11" hasCustomPrompt="1"/>
          </p:nvPr>
        </p:nvSpPr>
        <p:spPr>
          <a:xfrm>
            <a:off x="1484396" y="1089193"/>
            <a:ext cx="9492100" cy="836159"/>
          </a:xfrm>
          <a:prstGeom prst="rect">
            <a:avLst/>
          </a:prstGeom>
          <a:solidFill>
            <a:srgbClr val="104B2B"/>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4" name="Graphic 3">
            <a:extLst>
              <a:ext uri="{FF2B5EF4-FFF2-40B4-BE49-F238E27FC236}">
                <a16:creationId xmlns:a16="http://schemas.microsoft.com/office/drawing/2014/main" id="{7E70E960-1964-A758-048B-D6511B55E0C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sp>
        <p:nvSpPr>
          <p:cNvPr id="6" name="Rectangle 5">
            <a:extLst>
              <a:ext uri="{FF2B5EF4-FFF2-40B4-BE49-F238E27FC236}">
                <a16:creationId xmlns:a16="http://schemas.microsoft.com/office/drawing/2014/main" id="{98B55C6E-DD47-B694-2418-B3F353328133}"/>
              </a:ext>
            </a:extLst>
          </p:cNvPr>
          <p:cNvSpPr/>
          <p:nvPr userDrawn="1"/>
        </p:nvSpPr>
        <p:spPr>
          <a:xfrm>
            <a:off x="1484396" y="2984542"/>
            <a:ext cx="5564104" cy="5514975"/>
          </a:xfrm>
          <a:prstGeom prst="rect">
            <a:avLst/>
          </a:prstGeom>
          <a:solidFill>
            <a:srgbClr val="00B2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a:extLst>
              <a:ext uri="{FF2B5EF4-FFF2-40B4-BE49-F238E27FC236}">
                <a16:creationId xmlns:a16="http://schemas.microsoft.com/office/drawing/2014/main" id="{A9935987-3433-E0A1-38F1-1B012AE950B2}"/>
              </a:ext>
            </a:extLst>
          </p:cNvPr>
          <p:cNvSpPr>
            <a:spLocks noGrp="1"/>
          </p:cNvSpPr>
          <p:nvPr>
            <p:ph type="body" sz="quarter" idx="10" hasCustomPrompt="1"/>
          </p:nvPr>
        </p:nvSpPr>
        <p:spPr>
          <a:xfrm>
            <a:off x="7389897"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8" name="Text Placeholder 20">
            <a:extLst>
              <a:ext uri="{FF2B5EF4-FFF2-40B4-BE49-F238E27FC236}">
                <a16:creationId xmlns:a16="http://schemas.microsoft.com/office/drawing/2014/main" id="{2993690A-C69D-7659-4B07-7BD2072D9C79}"/>
              </a:ext>
            </a:extLst>
          </p:cNvPr>
          <p:cNvSpPr>
            <a:spLocks noGrp="1"/>
          </p:cNvSpPr>
          <p:nvPr>
            <p:ph type="body" sz="quarter" idx="12" hasCustomPrompt="1"/>
          </p:nvPr>
        </p:nvSpPr>
        <p:spPr>
          <a:xfrm>
            <a:off x="7389897" y="2984543"/>
            <a:ext cx="7450053" cy="773112"/>
          </a:xfrm>
          <a:prstGeom prst="rect">
            <a:avLst/>
          </a:prstGeom>
        </p:spPr>
        <p:txBody>
          <a:bodyPr lIns="0" tIns="0" rIns="0" bIns="0"/>
          <a:lstStyle>
            <a:lvl1pPr marL="0" indent="0">
              <a:buNone/>
              <a:defRPr sz="3600" b="1">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11" name="Text Placeholder 10">
            <a:extLst>
              <a:ext uri="{FF2B5EF4-FFF2-40B4-BE49-F238E27FC236}">
                <a16:creationId xmlns:a16="http://schemas.microsoft.com/office/drawing/2014/main" id="{75F5BEAE-189C-438F-D364-62B800602B0A}"/>
              </a:ext>
            </a:extLst>
          </p:cNvPr>
          <p:cNvSpPr>
            <a:spLocks noGrp="1"/>
          </p:cNvSpPr>
          <p:nvPr>
            <p:ph type="body" sz="quarter" idx="13" hasCustomPrompt="1"/>
          </p:nvPr>
        </p:nvSpPr>
        <p:spPr>
          <a:xfrm>
            <a:off x="1771650" y="3314700"/>
            <a:ext cx="4991100" cy="4697413"/>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endParaRPr lang="en-GB"/>
          </a:p>
        </p:txBody>
      </p:sp>
      <p:grpSp>
        <p:nvGrpSpPr>
          <p:cNvPr id="12" name="Group 11">
            <a:extLst>
              <a:ext uri="{FF2B5EF4-FFF2-40B4-BE49-F238E27FC236}">
                <a16:creationId xmlns:a16="http://schemas.microsoft.com/office/drawing/2014/main" id="{8F3E28F6-BC9C-8D4A-F9DD-5DA979BE3EDD}"/>
              </a:ext>
            </a:extLst>
          </p:cNvPr>
          <p:cNvGrpSpPr/>
          <p:nvPr userDrawn="1"/>
        </p:nvGrpSpPr>
        <p:grpSpPr>
          <a:xfrm>
            <a:off x="15852647" y="669536"/>
            <a:ext cx="1747021" cy="1400976"/>
            <a:chOff x="15852647" y="669536"/>
            <a:chExt cx="1747021" cy="1400976"/>
          </a:xfrm>
        </p:grpSpPr>
        <p:sp>
          <p:nvSpPr>
            <p:cNvPr id="13" name="Freeform: Shape 12">
              <a:extLst>
                <a:ext uri="{FF2B5EF4-FFF2-40B4-BE49-F238E27FC236}">
                  <a16:creationId xmlns:a16="http://schemas.microsoft.com/office/drawing/2014/main" id="{E567EDCF-B679-E25A-A567-68278C261074}"/>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04B2B"/>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3E7D6F7-1703-195F-532A-7A69B0EBC34B}"/>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92DF8AD-00FA-D0C7-3127-7DBE5117F182}"/>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ADB34DB-D2CC-6ED9-9EE5-37AC70D8E711}"/>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6B582A5-FDCD-A123-2FD5-6197B157761D}"/>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38ABC44-AB7B-255D-CF0F-60C268EA67E7}"/>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2D14F69-806A-9C3C-9914-33EFAB06872E}"/>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963A28A-986A-FA6B-5473-4D2CFC09EB24}"/>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D1037AB-1E60-3B9A-C6EA-22B74AC1F45A}"/>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1B61C7B-CCE9-FF32-94E0-249474200D49}"/>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04B2B"/>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3D0B0B1-526A-1EC1-8D51-00D6651AF0CE}"/>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148A4DB-B540-F815-010B-E06FEB1AA3CD}"/>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D38F11AC-F449-CB59-E5E4-49E992B5D165}"/>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0459A8-C060-739A-D453-873647361AC8}"/>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DCCCBD8-8CA7-3041-35E5-E05A4E80D7EA}"/>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98614A8-9B0A-C561-AF20-65958F8D5029}"/>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B178E3B-9E5B-0791-C088-BB7D3C1792A5}"/>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C8B6329-AEC0-8332-6699-793DA5E9EDDB}"/>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04B2B"/>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54F46B6-33C1-50C6-76EB-97180753BA92}"/>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6A05B8E-A1EF-2248-C8E2-5C1754433EEA}"/>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B29D8D3-97F1-7426-9727-D7D01B6EF4BC}"/>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87D6F87-82C0-F4BB-B138-716B8298CA89}"/>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12EB830-3006-0C1E-364F-5DA681801B7C}"/>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F54343D7-0E23-AA92-4264-5F207E7E8182}"/>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803BA79E-7B32-DCED-2F41-1C133739D267}"/>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5FCA718-A14B-54F2-17AC-D2737C405193}"/>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336C681-B87D-FA6E-3648-8F432DDA591B}"/>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0CF05107-5C3A-8B25-CADC-0EAE47A8171B}"/>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6991EA49-5BB5-13BB-894C-2CBED77EFDDD}"/>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7569158C-2EE7-9109-04F4-64069D10D652}"/>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555FECAC-E7FD-F221-D075-3DE7CF1DC352}"/>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00CDA6A9-12D4-8E2F-3608-08C25FC9B360}"/>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3703E89F-A7D9-8B32-CC74-3B36B1FB1377}"/>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3F9080D-6CF6-49F5-FE85-AE2E5D9C5195}"/>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F492C20-B2E2-D32D-BD90-F4539F8F10C5}"/>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393738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Slide Green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p:nvPr>
        </p:nvSpPr>
        <p:spPr>
          <a:xfrm>
            <a:off x="7943098" y="1089193"/>
            <a:ext cx="4306052" cy="836159"/>
          </a:xfrm>
          <a:prstGeom prst="rect">
            <a:avLst/>
          </a:prstGeom>
          <a:solidFill>
            <a:srgbClr val="104B2B"/>
          </a:solidFill>
        </p:spPr>
        <p:txBody>
          <a:bodyPr wrap="squar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sp>
        <p:nvSpPr>
          <p:cNvPr id="2" name="Picture Placeholder 23">
            <a:extLst>
              <a:ext uri="{FF2B5EF4-FFF2-40B4-BE49-F238E27FC236}">
                <a16:creationId xmlns:a16="http://schemas.microsoft.com/office/drawing/2014/main" id="{59237C03-22F7-7BD1-2CD0-932DD07182CD}"/>
              </a:ext>
            </a:extLst>
          </p:cNvPr>
          <p:cNvSpPr>
            <a:spLocks noGrp="1"/>
          </p:cNvSpPr>
          <p:nvPr>
            <p:ph type="pic" sz="quarter" idx="12"/>
          </p:nvPr>
        </p:nvSpPr>
        <p:spPr>
          <a:xfrm flipH="1">
            <a:off x="-150895" y="-38100"/>
            <a:ext cx="7357001" cy="10344150"/>
          </a:xfrm>
          <a:custGeom>
            <a:avLst/>
            <a:gdLst>
              <a:gd name="connsiteX0" fmla="*/ 0 w 5245100"/>
              <a:gd name="connsiteY0" fmla="*/ 0 h 6866476"/>
              <a:gd name="connsiteX1" fmla="*/ 5245100 w 5245100"/>
              <a:gd name="connsiteY1" fmla="*/ 0 h 6866476"/>
              <a:gd name="connsiteX2" fmla="*/ 5245100 w 5245100"/>
              <a:gd name="connsiteY2" fmla="*/ 6866476 h 6866476"/>
              <a:gd name="connsiteX3" fmla="*/ 0 w 5245100"/>
              <a:gd name="connsiteY3" fmla="*/ 6866476 h 6866476"/>
              <a:gd name="connsiteX4" fmla="*/ 0 w 5245100"/>
              <a:gd name="connsiteY4" fmla="*/ 0 h 6866476"/>
              <a:gd name="connsiteX0" fmla="*/ 529389 w 5774489"/>
              <a:gd name="connsiteY0" fmla="*/ 0 h 6866476"/>
              <a:gd name="connsiteX1" fmla="*/ 5774489 w 5774489"/>
              <a:gd name="connsiteY1" fmla="*/ 0 h 6866476"/>
              <a:gd name="connsiteX2" fmla="*/ 5774489 w 5774489"/>
              <a:gd name="connsiteY2" fmla="*/ 6866476 h 6866476"/>
              <a:gd name="connsiteX3" fmla="*/ 529389 w 5774489"/>
              <a:gd name="connsiteY3" fmla="*/ 6866476 h 6866476"/>
              <a:gd name="connsiteX4" fmla="*/ 529389 w 5774489"/>
              <a:gd name="connsiteY4" fmla="*/ 0 h 6866476"/>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550811"/>
              <a:gd name="connsiteY0" fmla="*/ 25476 h 6878508"/>
              <a:gd name="connsiteX1" fmla="*/ 5550811 w 5550811"/>
              <a:gd name="connsiteY1" fmla="*/ 0 h 6878508"/>
              <a:gd name="connsiteX2" fmla="*/ 5550811 w 5550811"/>
              <a:gd name="connsiteY2" fmla="*/ 6866476 h 6878508"/>
              <a:gd name="connsiteX3" fmla="*/ 2194669 w 5550811"/>
              <a:gd name="connsiteY3" fmla="*/ 6878508 h 6878508"/>
              <a:gd name="connsiteX4" fmla="*/ 0 w 5550811"/>
              <a:gd name="connsiteY4" fmla="*/ 25476 h 6878508"/>
              <a:gd name="connsiteX0" fmla="*/ 131191 w 5682002"/>
              <a:gd name="connsiteY0" fmla="*/ 25476 h 6878508"/>
              <a:gd name="connsiteX1" fmla="*/ 5682002 w 5682002"/>
              <a:gd name="connsiteY1" fmla="*/ 0 h 6878508"/>
              <a:gd name="connsiteX2" fmla="*/ 5682002 w 5682002"/>
              <a:gd name="connsiteY2" fmla="*/ 6866476 h 6878508"/>
              <a:gd name="connsiteX3" fmla="*/ 2325860 w 5682002"/>
              <a:gd name="connsiteY3" fmla="*/ 6878508 h 6878508"/>
              <a:gd name="connsiteX4" fmla="*/ 131191 w 5682002"/>
              <a:gd name="connsiteY4" fmla="*/ 25476 h 6878508"/>
              <a:gd name="connsiteX0" fmla="*/ 317234 w 5868045"/>
              <a:gd name="connsiteY0" fmla="*/ 25476 h 6866476"/>
              <a:gd name="connsiteX1" fmla="*/ 5868045 w 5868045"/>
              <a:gd name="connsiteY1" fmla="*/ 0 h 6866476"/>
              <a:gd name="connsiteX2" fmla="*/ 5868045 w 5868045"/>
              <a:gd name="connsiteY2" fmla="*/ 6866476 h 6866476"/>
              <a:gd name="connsiteX3" fmla="*/ 1352747 w 5868045"/>
              <a:gd name="connsiteY3" fmla="*/ 6853032 h 6866476"/>
              <a:gd name="connsiteX4" fmla="*/ 317234 w 5868045"/>
              <a:gd name="connsiteY4" fmla="*/ 25476 h 6866476"/>
              <a:gd name="connsiteX0" fmla="*/ 286365 w 5837176"/>
              <a:gd name="connsiteY0" fmla="*/ 25476 h 6866476"/>
              <a:gd name="connsiteX1" fmla="*/ 5837176 w 5837176"/>
              <a:gd name="connsiteY1" fmla="*/ 0 h 6866476"/>
              <a:gd name="connsiteX2" fmla="*/ 5837176 w 5837176"/>
              <a:gd name="connsiteY2" fmla="*/ 6866476 h 6866476"/>
              <a:gd name="connsiteX3" fmla="*/ 1321878 w 5837176"/>
              <a:gd name="connsiteY3" fmla="*/ 6853032 h 6866476"/>
              <a:gd name="connsiteX4" fmla="*/ 286365 w 5837176"/>
              <a:gd name="connsiteY4" fmla="*/ 25476 h 6866476"/>
              <a:gd name="connsiteX0" fmla="*/ 495769 w 6046580"/>
              <a:gd name="connsiteY0" fmla="*/ 25476 h 6866476"/>
              <a:gd name="connsiteX1" fmla="*/ 6046580 w 6046580"/>
              <a:gd name="connsiteY1" fmla="*/ 0 h 6866476"/>
              <a:gd name="connsiteX2" fmla="*/ 6046580 w 6046580"/>
              <a:gd name="connsiteY2" fmla="*/ 6866476 h 6866476"/>
              <a:gd name="connsiteX3" fmla="*/ 1531282 w 6046580"/>
              <a:gd name="connsiteY3" fmla="*/ 6853032 h 6866476"/>
              <a:gd name="connsiteX4" fmla="*/ 495769 w 6046580"/>
              <a:gd name="connsiteY4" fmla="*/ 25476 h 6866476"/>
              <a:gd name="connsiteX0" fmla="*/ 661306 w 6212117"/>
              <a:gd name="connsiteY0" fmla="*/ 25476 h 6866476"/>
              <a:gd name="connsiteX1" fmla="*/ 6212117 w 6212117"/>
              <a:gd name="connsiteY1" fmla="*/ 0 h 6866476"/>
              <a:gd name="connsiteX2" fmla="*/ 6212117 w 6212117"/>
              <a:gd name="connsiteY2" fmla="*/ 6866476 h 6866476"/>
              <a:gd name="connsiteX3" fmla="*/ 1696819 w 6212117"/>
              <a:gd name="connsiteY3" fmla="*/ 6853032 h 6866476"/>
              <a:gd name="connsiteX4" fmla="*/ 661306 w 6212117"/>
              <a:gd name="connsiteY4" fmla="*/ 25476 h 6866476"/>
              <a:gd name="connsiteX0" fmla="*/ 661306 w 6212117"/>
              <a:gd name="connsiteY0" fmla="*/ 12738 h 6853738"/>
              <a:gd name="connsiteX1" fmla="*/ 4861891 w 6212117"/>
              <a:gd name="connsiteY1" fmla="*/ 0 h 6853738"/>
              <a:gd name="connsiteX2" fmla="*/ 6212117 w 6212117"/>
              <a:gd name="connsiteY2" fmla="*/ 6853738 h 6853738"/>
              <a:gd name="connsiteX3" fmla="*/ 1696819 w 6212117"/>
              <a:gd name="connsiteY3" fmla="*/ 6840294 h 6853738"/>
              <a:gd name="connsiteX4" fmla="*/ 661306 w 6212117"/>
              <a:gd name="connsiteY4" fmla="*/ 12738 h 6853738"/>
              <a:gd name="connsiteX0" fmla="*/ 661306 w 4887367"/>
              <a:gd name="connsiteY0" fmla="*/ 12738 h 6866476"/>
              <a:gd name="connsiteX1" fmla="*/ 4861891 w 4887367"/>
              <a:gd name="connsiteY1" fmla="*/ 0 h 6866476"/>
              <a:gd name="connsiteX2" fmla="*/ 4887367 w 4887367"/>
              <a:gd name="connsiteY2" fmla="*/ 6866476 h 6866476"/>
              <a:gd name="connsiteX3" fmla="*/ 1696819 w 4887367"/>
              <a:gd name="connsiteY3" fmla="*/ 6840294 h 6866476"/>
              <a:gd name="connsiteX4" fmla="*/ 661306 w 4887367"/>
              <a:gd name="connsiteY4" fmla="*/ 12738 h 6866476"/>
              <a:gd name="connsiteX0" fmla="*/ 661306 w 4900105"/>
              <a:gd name="connsiteY0" fmla="*/ 50952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50952 h 6904690"/>
              <a:gd name="connsiteX0" fmla="*/ 661306 w 4900105"/>
              <a:gd name="connsiteY0" fmla="*/ 12738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12738 h 6904690"/>
              <a:gd name="connsiteX0" fmla="*/ 680535 w 4919334"/>
              <a:gd name="connsiteY0" fmla="*/ 12738 h 6916722"/>
              <a:gd name="connsiteX1" fmla="*/ 4919334 w 4919334"/>
              <a:gd name="connsiteY1" fmla="*/ 0 h 6916722"/>
              <a:gd name="connsiteX2" fmla="*/ 4906596 w 4919334"/>
              <a:gd name="connsiteY2" fmla="*/ 6904690 h 6916722"/>
              <a:gd name="connsiteX3" fmla="*/ 1665096 w 4919334"/>
              <a:gd name="connsiteY3" fmla="*/ 6916722 h 6916722"/>
              <a:gd name="connsiteX4" fmla="*/ 680535 w 4919334"/>
              <a:gd name="connsiteY4" fmla="*/ 12738 h 691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34" h="6916722">
                <a:moveTo>
                  <a:pt x="680535" y="12738"/>
                </a:moveTo>
                <a:lnTo>
                  <a:pt x="4919334" y="0"/>
                </a:lnTo>
                <a:lnTo>
                  <a:pt x="4906596" y="6904690"/>
                </a:lnTo>
                <a:lnTo>
                  <a:pt x="1665096" y="6916722"/>
                </a:lnTo>
                <a:cubicBezTo>
                  <a:pt x="-383759" y="4783557"/>
                  <a:pt x="-326380" y="2115460"/>
                  <a:pt x="680535" y="12738"/>
                </a:cubicBezTo>
                <a:close/>
              </a:path>
            </a:pathLst>
          </a:custGeom>
        </p:spPr>
        <p:txBody>
          <a:bodyPr/>
          <a:lstStyle>
            <a:lvl1pPr marL="444500" indent="0">
              <a:defRPr sz="1800">
                <a:latin typeface="Myriad Pro" panose="020B0503030403020204"/>
              </a:defRPr>
            </a:lvl1pPr>
          </a:lstStyle>
          <a:p>
            <a:endParaRPr lang="en-GB" sz="1800">
              <a:latin typeface="Myriad Pro" panose="020B0503030403020204"/>
            </a:endParaRPr>
          </a:p>
          <a:p>
            <a:endParaRPr lang="en-GB"/>
          </a:p>
        </p:txBody>
      </p:sp>
      <p:sp>
        <p:nvSpPr>
          <p:cNvPr id="4" name="Text Placeholder 14">
            <a:extLst>
              <a:ext uri="{FF2B5EF4-FFF2-40B4-BE49-F238E27FC236}">
                <a16:creationId xmlns:a16="http://schemas.microsoft.com/office/drawing/2014/main" id="{2B515115-C812-BC1E-8A87-3E99CEB82295}"/>
              </a:ext>
            </a:extLst>
          </p:cNvPr>
          <p:cNvSpPr>
            <a:spLocks noGrp="1"/>
          </p:cNvSpPr>
          <p:nvPr>
            <p:ph type="body" sz="quarter" idx="10" hasCustomPrompt="1"/>
          </p:nvPr>
        </p:nvSpPr>
        <p:spPr>
          <a:xfrm>
            <a:off x="7943098"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5" name="Text Placeholder 20">
            <a:extLst>
              <a:ext uri="{FF2B5EF4-FFF2-40B4-BE49-F238E27FC236}">
                <a16:creationId xmlns:a16="http://schemas.microsoft.com/office/drawing/2014/main" id="{A6449A08-B6B2-9042-EF4F-C90267A929B0}"/>
              </a:ext>
            </a:extLst>
          </p:cNvPr>
          <p:cNvSpPr>
            <a:spLocks noGrp="1"/>
          </p:cNvSpPr>
          <p:nvPr>
            <p:ph type="body" sz="quarter" idx="13" hasCustomPrompt="1"/>
          </p:nvPr>
        </p:nvSpPr>
        <p:spPr>
          <a:xfrm>
            <a:off x="7943098" y="2984543"/>
            <a:ext cx="7450053" cy="773112"/>
          </a:xfrm>
          <a:prstGeom prst="rect">
            <a:avLst/>
          </a:prstGeom>
        </p:spPr>
        <p:txBody>
          <a:bodyPr lIns="0" tIns="0" rIns="0" bIns="0"/>
          <a:lstStyle>
            <a:lvl1pPr marL="0" indent="0">
              <a:buNone/>
              <a:defRPr sz="3600" b="1">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grpSp>
        <p:nvGrpSpPr>
          <p:cNvPr id="6" name="Group 5">
            <a:extLst>
              <a:ext uri="{FF2B5EF4-FFF2-40B4-BE49-F238E27FC236}">
                <a16:creationId xmlns:a16="http://schemas.microsoft.com/office/drawing/2014/main" id="{F61638D9-957A-8643-02F3-61A2470FE57D}"/>
              </a:ext>
            </a:extLst>
          </p:cNvPr>
          <p:cNvGrpSpPr/>
          <p:nvPr userDrawn="1"/>
        </p:nvGrpSpPr>
        <p:grpSpPr>
          <a:xfrm>
            <a:off x="15852647" y="669536"/>
            <a:ext cx="1747021" cy="1400976"/>
            <a:chOff x="15852647" y="669536"/>
            <a:chExt cx="1747021" cy="1400976"/>
          </a:xfrm>
        </p:grpSpPr>
        <p:sp>
          <p:nvSpPr>
            <p:cNvPr id="8" name="Freeform: Shape 7">
              <a:extLst>
                <a:ext uri="{FF2B5EF4-FFF2-40B4-BE49-F238E27FC236}">
                  <a16:creationId xmlns:a16="http://schemas.microsoft.com/office/drawing/2014/main" id="{316CE748-BDFC-001E-1323-3E0C0AEAA34E}"/>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04B2B"/>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04E4D89-99AD-C22D-3DE4-7ABAEE09B81D}"/>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1A40D31-B530-8B1B-3DAC-2FA228974004}"/>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DD566F2-478A-84C2-56E2-C80A98F351E1}"/>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02100F9-325E-8446-F0E4-DB213DB808DF}"/>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0488E1F-FFF8-F1B2-304E-215E54649BE9}"/>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D8BDEA2-16D5-4B47-B0F1-8CB019C6BA94}"/>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CA13C54D-6626-4AAA-4BD1-37D579E53732}"/>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F88F321-662D-A89D-759A-A345FB0243B3}"/>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84A4577-4C2E-F5FE-D45A-C0C7990FD338}"/>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04B2B"/>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E6B60CB-2F5F-E459-135F-D1040C35C63C}"/>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2750D77-ACE4-753D-F5B2-D19E41F27F57}"/>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2C2EB3D-BAE3-CCBA-9C4E-0724F30E8674}"/>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E627DC6-A1ED-F76E-3A79-4A288A65F704}"/>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3F00F6B-498E-CB10-F926-3BBF9CBC519B}"/>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3EE76FF-6FEA-5A32-C6C7-061E5E7D3C44}"/>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C4FEB1A-1B97-6243-BAF1-1842D1A37053}"/>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E558CBB-B96C-1AD0-30B7-F41EA27ABE83}"/>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04B2B"/>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01580EE0-904E-36E8-72D0-E157AEF6DFA8}"/>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020CBC2-4FEE-05F9-C3F8-9F788A61C48C}"/>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B38633E-9AD1-D8AA-E9A0-112BE82BAA19}"/>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07FE95E2-BC77-491B-70CC-B69196BD280D}"/>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DC00FB28-F1AC-E4FE-1179-01AA2A754CE6}"/>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5EA9B586-F683-8E91-27C5-86461DA02896}"/>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271E7B0-589E-3DA4-5EDF-A158728EE4F9}"/>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6DC9E3E-D575-3601-2310-17B8A0832A36}"/>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49950A3-B4CB-26C2-F2CB-40A89A3F2D68}"/>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9045F5F-D134-4BF2-2364-B4996C29F48A}"/>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F9F8877A-49D6-63C2-17D9-90F33C0EEF57}"/>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DF974F5-E822-AD63-05F6-F9FD2735C05D}"/>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86DCFFCA-2553-135D-E0F4-ACAAFE1231FB}"/>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5348F9F-DF4B-840D-A12F-2F61DD5531C5}"/>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39D7CCD-F73B-12E5-61BD-3EE82A399248}"/>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B86C066-6FAC-CCF9-D7DC-84A4CCC4F87A}"/>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C4E363B-353D-1BA3-6D71-565A872897A3}"/>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3006647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Slide Green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FE488-47CC-BA09-63AE-8DC7D09A57BF}"/>
              </a:ext>
            </a:extLst>
          </p:cNvPr>
          <p:cNvSpPr/>
          <p:nvPr userDrawn="1"/>
        </p:nvSpPr>
        <p:spPr>
          <a:xfrm>
            <a:off x="0" y="0"/>
            <a:ext cx="18288000" cy="10287000"/>
          </a:xfrm>
          <a:prstGeom prst="rect">
            <a:avLst/>
          </a:prstGeom>
          <a:solidFill>
            <a:srgbClr val="00B2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4">
            <a:extLst>
              <a:ext uri="{FF2B5EF4-FFF2-40B4-BE49-F238E27FC236}">
                <a16:creationId xmlns:a16="http://schemas.microsoft.com/office/drawing/2014/main" id="{58FCEDF3-AA7B-822F-EFD1-EA820677548D}"/>
              </a:ext>
            </a:extLst>
          </p:cNvPr>
          <p:cNvSpPr>
            <a:spLocks noGrp="1"/>
          </p:cNvSpPr>
          <p:nvPr>
            <p:ph type="body" sz="quarter" idx="10"/>
          </p:nvPr>
        </p:nvSpPr>
        <p:spPr>
          <a:xfrm>
            <a:off x="1484396" y="3779559"/>
            <a:ext cx="10639425" cy="4697042"/>
          </a:xfrm>
          <a:prstGeom prst="rect">
            <a:avLst/>
          </a:prstGeom>
        </p:spPr>
        <p:txBody>
          <a:bodyPr lIns="0" tIns="0" rIns="0" bIns="0"/>
          <a:lstStyle>
            <a:lvl1pPr marL="0" indent="0">
              <a:lnSpc>
                <a:spcPct val="130000"/>
              </a:lnSpc>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a:t>
            </a:r>
          </a:p>
        </p:txBody>
      </p:sp>
      <p:sp>
        <p:nvSpPr>
          <p:cNvPr id="6" name="Text Placeholder 20">
            <a:extLst>
              <a:ext uri="{FF2B5EF4-FFF2-40B4-BE49-F238E27FC236}">
                <a16:creationId xmlns:a16="http://schemas.microsoft.com/office/drawing/2014/main" id="{5B45E453-8497-A876-5E28-9FC2749112DF}"/>
              </a:ext>
            </a:extLst>
          </p:cNvPr>
          <p:cNvSpPr>
            <a:spLocks noGrp="1"/>
          </p:cNvSpPr>
          <p:nvPr>
            <p:ph type="body" sz="quarter" idx="12" hasCustomPrompt="1"/>
          </p:nvPr>
        </p:nvSpPr>
        <p:spPr>
          <a:xfrm>
            <a:off x="1484397" y="2995495"/>
            <a:ext cx="10639424" cy="773112"/>
          </a:xfrm>
          <a:prstGeom prst="rect">
            <a:avLst/>
          </a:prstGeom>
        </p:spPr>
        <p:txBody>
          <a:bodyPr lIns="0" tIns="0" rIns="0" bIns="0"/>
          <a:lstStyle>
            <a:lvl1pPr marL="0" indent="0">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8">
            <a:extLst>
              <a:ext uri="{FF2B5EF4-FFF2-40B4-BE49-F238E27FC236}">
                <a16:creationId xmlns:a16="http://schemas.microsoft.com/office/drawing/2014/main" id="{7FEDF206-CC0A-4F35-DDBC-8A4040721CAE}"/>
              </a:ext>
            </a:extLst>
          </p:cNvPr>
          <p:cNvSpPr>
            <a:spLocks noGrp="1"/>
          </p:cNvSpPr>
          <p:nvPr>
            <p:ph type="body" sz="quarter" idx="11" hasCustomPrompt="1"/>
          </p:nvPr>
        </p:nvSpPr>
        <p:spPr>
          <a:xfrm>
            <a:off x="1484396" y="1089193"/>
            <a:ext cx="9492100" cy="836159"/>
          </a:xfrm>
          <a:prstGeom prst="rect">
            <a:avLst/>
          </a:prstGeom>
          <a:solidFill>
            <a:srgbClr val="104B2B"/>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grpSp>
        <p:nvGrpSpPr>
          <p:cNvPr id="10" name="Group 9">
            <a:extLst>
              <a:ext uri="{FF2B5EF4-FFF2-40B4-BE49-F238E27FC236}">
                <a16:creationId xmlns:a16="http://schemas.microsoft.com/office/drawing/2014/main" id="{041A9A8E-3ABE-12BE-596D-A908CAF1AFA0}"/>
              </a:ext>
            </a:extLst>
          </p:cNvPr>
          <p:cNvGrpSpPr/>
          <p:nvPr userDrawn="1"/>
        </p:nvGrpSpPr>
        <p:grpSpPr>
          <a:xfrm>
            <a:off x="15852647" y="669536"/>
            <a:ext cx="1747021" cy="1400976"/>
            <a:chOff x="15852647" y="669536"/>
            <a:chExt cx="1747021" cy="1400976"/>
          </a:xfrm>
        </p:grpSpPr>
        <p:sp>
          <p:nvSpPr>
            <p:cNvPr id="11" name="Freeform: Shape 10">
              <a:extLst>
                <a:ext uri="{FF2B5EF4-FFF2-40B4-BE49-F238E27FC236}">
                  <a16:creationId xmlns:a16="http://schemas.microsoft.com/office/drawing/2014/main" id="{80A53FF5-0185-5761-0D24-C08C1E61929C}"/>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04B2B"/>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C00EDF1-7875-1925-8D77-B03683913DBC}"/>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A1FCD2F-74AF-59C4-26C6-47FCBC562078}"/>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1AD1C4E-F9CF-8CB5-3A1E-D5F10FFFC794}"/>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C601011-3241-F0B1-F44C-FDA6DBB1E79B}"/>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79AF7D6-D03B-674D-3147-8B7A0ADF19F5}"/>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52D39D6-BF6B-DA38-7503-A47E386BFD2C}"/>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9BC3461-7434-EA1B-AA69-BB4CC5439EC3}"/>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9ADF0EE-363C-56E0-0163-32DE4CCCA804}"/>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1F9D0CF-AF79-9F37-E5F3-8672BC2876B2}"/>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04B2B"/>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9E18C54-A8D0-4B6C-1ACA-28A3FFE301EC}"/>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EEAD05F3-0E61-518C-1C1A-78D574C1CFF7}"/>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46F2E57-A8E3-73AE-5FEC-A413C6814CA0}"/>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842841E-F9C3-2C08-21E2-09651B2FC455}"/>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FF7680B-8A6E-9B1D-8A1C-DDDDA9554C5F}"/>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D547592-5C13-0F37-A7E2-5E68F0003745}"/>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29D67C6-35F4-835E-F58B-7C99E7E82F18}"/>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F6C1F2F-0D86-7E67-A878-B6422A4DDC9F}"/>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04B2B"/>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9E73669-D507-5804-0A4D-617D0B520E4C}"/>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2DF627A-675B-F611-A6FC-E12959103EAB}"/>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C0DD50C-A0E6-A366-B3EA-7EA7439A99BA}"/>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DAC9243-C468-A4F1-C6FE-2DE252F61B78}"/>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479E72F-AB9B-A918-9F87-31EB5DE8D04E}"/>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5600D54-8AF3-F2CB-D4A2-D8F45E29CD5D}"/>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3CB0393-1BB8-DA3D-CA18-08349C594DF5}"/>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239F0A7-4F4D-6174-451D-BE54942E9C2C}"/>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3C42D7E-1AB3-DC5A-2E35-327D69B1448B}"/>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A8BBD5BA-2520-19CB-9D2E-18382A06A3A5}"/>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4274C936-63F4-2127-D6AE-A4FD58882241}"/>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BFC6970B-7CBD-40E2-B4EF-F0CA5899CBFB}"/>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C60FEDF-38BF-84B9-C148-4523765EFB25}"/>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8E485CC-A4E6-CC59-44A3-B10EA376B896}"/>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D04F31FA-50EF-4062-71E0-E6A5ADE3E0AC}"/>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5AD2CCB1-DA45-23BF-9651-DC070B6A6113}"/>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EB0ECA65-E4AA-700D-961D-F7E191A274E8}"/>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71515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urquoise Plai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0A9973-E049-3B56-78EE-44080C8288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0"/>
            <a:ext cx="18288000" cy="10290744"/>
          </a:xfrm>
          <a:prstGeom prst="rect">
            <a:avLst/>
          </a:prstGeom>
        </p:spPr>
      </p:pic>
      <p:sp>
        <p:nvSpPr>
          <p:cNvPr id="13" name="Freeform: Shape 12">
            <a:extLst>
              <a:ext uri="{FF2B5EF4-FFF2-40B4-BE49-F238E27FC236}">
                <a16:creationId xmlns:a16="http://schemas.microsoft.com/office/drawing/2014/main" id="{1A7CD3DB-C1E2-DA5E-8005-9B7E0B3E5152}"/>
              </a:ext>
            </a:extLst>
          </p:cNvPr>
          <p:cNvSpPr/>
          <p:nvPr/>
        </p:nvSpPr>
        <p:spPr>
          <a:xfrm>
            <a:off x="15223013" y="1162244"/>
            <a:ext cx="2373610" cy="440210"/>
          </a:xfrm>
          <a:custGeom>
            <a:avLst/>
            <a:gdLst>
              <a:gd name="connsiteX0" fmla="*/ 0 w 2373610"/>
              <a:gd name="connsiteY0" fmla="*/ 0 h 440210"/>
              <a:gd name="connsiteX1" fmla="*/ 2373610 w 2373610"/>
              <a:gd name="connsiteY1" fmla="*/ 0 h 440210"/>
              <a:gd name="connsiteX2" fmla="*/ 2373610 w 2373610"/>
              <a:gd name="connsiteY2" fmla="*/ 440211 h 440210"/>
              <a:gd name="connsiteX3" fmla="*/ 0 w 2373610"/>
              <a:gd name="connsiteY3" fmla="*/ 440211 h 440210"/>
            </a:gdLst>
            <a:ahLst/>
            <a:cxnLst>
              <a:cxn ang="0">
                <a:pos x="connsiteX0" y="connsiteY0"/>
              </a:cxn>
              <a:cxn ang="0">
                <a:pos x="connsiteX1" y="connsiteY1"/>
              </a:cxn>
              <a:cxn ang="0">
                <a:pos x="connsiteX2" y="connsiteY2"/>
              </a:cxn>
              <a:cxn ang="0">
                <a:pos x="connsiteX3" y="connsiteY3"/>
              </a:cxn>
            </a:cxnLst>
            <a:rect l="l" t="t" r="r" b="b"/>
            <a:pathLst>
              <a:path w="2373610" h="440210">
                <a:moveTo>
                  <a:pt x="0" y="0"/>
                </a:moveTo>
                <a:lnTo>
                  <a:pt x="2373610" y="0"/>
                </a:lnTo>
                <a:lnTo>
                  <a:pt x="2373610" y="440211"/>
                </a:lnTo>
                <a:lnTo>
                  <a:pt x="0" y="440211"/>
                </a:lnTo>
                <a:close/>
              </a:path>
            </a:pathLst>
          </a:custGeom>
          <a:solidFill>
            <a:srgbClr val="184547"/>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FDB0C04-AC8F-535D-42BC-326A413CC5B3}"/>
              </a:ext>
            </a:extLst>
          </p:cNvPr>
          <p:cNvSpPr/>
          <p:nvPr/>
        </p:nvSpPr>
        <p:spPr>
          <a:xfrm>
            <a:off x="15303482" y="1239935"/>
            <a:ext cx="174910" cy="281046"/>
          </a:xfrm>
          <a:custGeom>
            <a:avLst/>
            <a:gdLst>
              <a:gd name="connsiteX0" fmla="*/ 174911 w 174910"/>
              <a:gd name="connsiteY0" fmla="*/ 281008 h 281046"/>
              <a:gd name="connsiteX1" fmla="*/ 0 w 174910"/>
              <a:gd name="connsiteY1" fmla="*/ 281008 h 281046"/>
              <a:gd name="connsiteX2" fmla="*/ 0 w 174910"/>
              <a:gd name="connsiteY2" fmla="*/ 0 h 281046"/>
              <a:gd name="connsiteX3" fmla="*/ 174872 w 174910"/>
              <a:gd name="connsiteY3" fmla="*/ 0 h 281046"/>
              <a:gd name="connsiteX4" fmla="*/ 174872 w 174910"/>
              <a:gd name="connsiteY4" fmla="*/ 60941 h 281046"/>
              <a:gd name="connsiteX5" fmla="*/ 79582 w 174910"/>
              <a:gd name="connsiteY5" fmla="*/ 60941 h 281046"/>
              <a:gd name="connsiteX6" fmla="*/ 79582 w 174910"/>
              <a:gd name="connsiteY6" fmla="*/ 105132 h 281046"/>
              <a:gd name="connsiteX7" fmla="*/ 167848 w 174910"/>
              <a:gd name="connsiteY7" fmla="*/ 105132 h 281046"/>
              <a:gd name="connsiteX8" fmla="*/ 167848 w 174910"/>
              <a:gd name="connsiteY8" fmla="*/ 166073 h 281046"/>
              <a:gd name="connsiteX9" fmla="*/ 79582 w 174910"/>
              <a:gd name="connsiteY9" fmla="*/ 166073 h 281046"/>
              <a:gd name="connsiteX10" fmla="*/ 79582 w 174910"/>
              <a:gd name="connsiteY10" fmla="*/ 219141 h 281046"/>
              <a:gd name="connsiteX11" fmla="*/ 174872 w 174910"/>
              <a:gd name="connsiteY11" fmla="*/ 219141 h 281046"/>
              <a:gd name="connsiteX12" fmla="*/ 174872 w 174910"/>
              <a:gd name="connsiteY12" fmla="*/ 281046 h 281046"/>
              <a:gd name="connsiteX13" fmla="*/ 174872 w 174910"/>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910" h="281046">
                <a:moveTo>
                  <a:pt x="174911"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2438422-346D-ACF2-B58F-79B2035B028E}"/>
              </a:ext>
            </a:extLst>
          </p:cNvPr>
          <p:cNvSpPr/>
          <p:nvPr/>
        </p:nvSpPr>
        <p:spPr>
          <a:xfrm>
            <a:off x="15528335" y="1239896"/>
            <a:ext cx="252100" cy="284867"/>
          </a:xfrm>
          <a:custGeom>
            <a:avLst/>
            <a:gdLst>
              <a:gd name="connsiteX0" fmla="*/ 252062 w 252100"/>
              <a:gd name="connsiteY0" fmla="*/ 0 h 284867"/>
              <a:gd name="connsiteX1" fmla="*/ 252062 w 252100"/>
              <a:gd name="connsiteY1" fmla="*/ 169160 h 284867"/>
              <a:gd name="connsiteX2" fmla="*/ 219333 w 252100"/>
              <a:gd name="connsiteY2" fmla="*/ 254609 h 284867"/>
              <a:gd name="connsiteX3" fmla="*/ 124931 w 252100"/>
              <a:gd name="connsiteY3" fmla="*/ 284867 h 284867"/>
              <a:gd name="connsiteX4" fmla="*/ 32342 w 252100"/>
              <a:gd name="connsiteY4" fmla="*/ 255458 h 284867"/>
              <a:gd name="connsiteX5" fmla="*/ 0 w 252100"/>
              <a:gd name="connsiteY5" fmla="*/ 170897 h 284867"/>
              <a:gd name="connsiteX6" fmla="*/ 0 w 252100"/>
              <a:gd name="connsiteY6" fmla="*/ 0 h 284867"/>
              <a:gd name="connsiteX7" fmla="*/ 80007 w 252100"/>
              <a:gd name="connsiteY7" fmla="*/ 0 h 284867"/>
              <a:gd name="connsiteX8" fmla="*/ 80007 w 252100"/>
              <a:gd name="connsiteY8" fmla="*/ 164915 h 284867"/>
              <a:gd name="connsiteX9" fmla="*/ 91701 w 252100"/>
              <a:gd name="connsiteY9" fmla="*/ 208180 h 284867"/>
              <a:gd name="connsiteX10" fmla="*/ 126166 w 252100"/>
              <a:gd name="connsiteY10" fmla="*/ 221649 h 284867"/>
              <a:gd name="connsiteX11" fmla="*/ 161519 w 252100"/>
              <a:gd name="connsiteY11" fmla="*/ 208295 h 284867"/>
              <a:gd name="connsiteX12" fmla="*/ 172518 w 252100"/>
              <a:gd name="connsiteY12" fmla="*/ 164568 h 284867"/>
              <a:gd name="connsiteX13" fmla="*/ 172518 w 252100"/>
              <a:gd name="connsiteY13" fmla="*/ 39 h 284867"/>
              <a:gd name="connsiteX14" fmla="*/ 252100 w 252100"/>
              <a:gd name="connsiteY14" fmla="*/ 39 h 284867"/>
              <a:gd name="connsiteX15" fmla="*/ 252062 w 252100"/>
              <a:gd name="connsiteY15" fmla="*/ 39 h 2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100" h="284867">
                <a:moveTo>
                  <a:pt x="252062" y="0"/>
                </a:moveTo>
                <a:lnTo>
                  <a:pt x="252062" y="169160"/>
                </a:lnTo>
                <a:cubicBezTo>
                  <a:pt x="252062" y="205941"/>
                  <a:pt x="241139" y="234424"/>
                  <a:pt x="219333" y="254609"/>
                </a:cubicBezTo>
                <a:cubicBezTo>
                  <a:pt x="197489" y="274794"/>
                  <a:pt x="166034" y="284867"/>
                  <a:pt x="124931" y="284867"/>
                </a:cubicBezTo>
                <a:cubicBezTo>
                  <a:pt x="83828" y="284867"/>
                  <a:pt x="53917" y="275064"/>
                  <a:pt x="32342" y="255458"/>
                </a:cubicBezTo>
                <a:cubicBezTo>
                  <a:pt x="10768" y="235852"/>
                  <a:pt x="0" y="207678"/>
                  <a:pt x="0" y="170897"/>
                </a:cubicBezTo>
                <a:lnTo>
                  <a:pt x="0" y="0"/>
                </a:lnTo>
                <a:lnTo>
                  <a:pt x="80007" y="0"/>
                </a:lnTo>
                <a:lnTo>
                  <a:pt x="80007" y="164915"/>
                </a:lnTo>
                <a:cubicBezTo>
                  <a:pt x="80007" y="184791"/>
                  <a:pt x="83905" y="199187"/>
                  <a:pt x="91701" y="208180"/>
                </a:cubicBezTo>
                <a:cubicBezTo>
                  <a:pt x="99497" y="217134"/>
                  <a:pt x="110960" y="221649"/>
                  <a:pt x="126166" y="221649"/>
                </a:cubicBezTo>
                <a:cubicBezTo>
                  <a:pt x="142414" y="221649"/>
                  <a:pt x="154186" y="217211"/>
                  <a:pt x="161519" y="208295"/>
                </a:cubicBezTo>
                <a:cubicBezTo>
                  <a:pt x="168852" y="199380"/>
                  <a:pt x="172518" y="184830"/>
                  <a:pt x="172518" y="164568"/>
                </a:cubicBezTo>
                <a:lnTo>
                  <a:pt x="172518" y="39"/>
                </a:lnTo>
                <a:lnTo>
                  <a:pt x="252100" y="39"/>
                </a:lnTo>
                <a:lnTo>
                  <a:pt x="252062" y="39"/>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8A0B222-C890-1F75-D64D-BCFC7F63AD5D}"/>
              </a:ext>
            </a:extLst>
          </p:cNvPr>
          <p:cNvSpPr/>
          <p:nvPr/>
        </p:nvSpPr>
        <p:spPr>
          <a:xfrm>
            <a:off x="15842264" y="1239935"/>
            <a:ext cx="252447" cy="281007"/>
          </a:xfrm>
          <a:custGeom>
            <a:avLst/>
            <a:gdLst>
              <a:gd name="connsiteX0" fmla="*/ 79582 w 252447"/>
              <a:gd name="connsiteY0" fmla="*/ 178732 h 281007"/>
              <a:gd name="connsiteX1" fmla="*/ 79582 w 252447"/>
              <a:gd name="connsiteY1" fmla="*/ 281008 h 281007"/>
              <a:gd name="connsiteX2" fmla="*/ 0 w 252447"/>
              <a:gd name="connsiteY2" fmla="*/ 281008 h 281007"/>
              <a:gd name="connsiteX3" fmla="*/ 0 w 252447"/>
              <a:gd name="connsiteY3" fmla="*/ 0 h 281007"/>
              <a:gd name="connsiteX4" fmla="*/ 96525 w 252447"/>
              <a:gd name="connsiteY4" fmla="*/ 0 h 281007"/>
              <a:gd name="connsiteX5" fmla="*/ 216593 w 252447"/>
              <a:gd name="connsiteY5" fmla="*/ 83056 h 281007"/>
              <a:gd name="connsiteX6" fmla="*/ 166613 w 252447"/>
              <a:gd name="connsiteY6" fmla="*/ 158586 h 281007"/>
              <a:gd name="connsiteX7" fmla="*/ 252448 w 252447"/>
              <a:gd name="connsiteY7" fmla="*/ 281008 h 281007"/>
              <a:gd name="connsiteX8" fmla="*/ 162175 w 252447"/>
              <a:gd name="connsiteY8" fmla="*/ 281008 h 281007"/>
              <a:gd name="connsiteX9" fmla="*/ 99729 w 252447"/>
              <a:gd name="connsiteY9" fmla="*/ 178732 h 281007"/>
              <a:gd name="connsiteX10" fmla="*/ 79582 w 252447"/>
              <a:gd name="connsiteY10" fmla="*/ 178732 h 281007"/>
              <a:gd name="connsiteX11" fmla="*/ 79582 w 252447"/>
              <a:gd name="connsiteY11" fmla="*/ 121650 h 281007"/>
              <a:gd name="connsiteX12" fmla="*/ 94480 w 252447"/>
              <a:gd name="connsiteY12" fmla="*/ 121650 h 281007"/>
              <a:gd name="connsiteX13" fmla="*/ 136201 w 252447"/>
              <a:gd name="connsiteY13" fmla="*/ 86491 h 281007"/>
              <a:gd name="connsiteX14" fmla="*/ 95290 w 252447"/>
              <a:gd name="connsiteY14" fmla="*/ 57467 h 281007"/>
              <a:gd name="connsiteX15" fmla="*/ 79582 w 252447"/>
              <a:gd name="connsiteY15" fmla="*/ 57467 h 281007"/>
              <a:gd name="connsiteX16" fmla="*/ 79582 w 252447"/>
              <a:gd name="connsiteY16" fmla="*/ 121650 h 281007"/>
              <a:gd name="connsiteX17" fmla="*/ 79582 w 252447"/>
              <a:gd name="connsiteY17" fmla="*/ 121650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47" h="281007">
                <a:moveTo>
                  <a:pt x="79582" y="178732"/>
                </a:moveTo>
                <a:lnTo>
                  <a:pt x="79582" y="281008"/>
                </a:lnTo>
                <a:lnTo>
                  <a:pt x="0" y="281008"/>
                </a:lnTo>
                <a:lnTo>
                  <a:pt x="0" y="0"/>
                </a:lnTo>
                <a:lnTo>
                  <a:pt x="96525" y="0"/>
                </a:lnTo>
                <a:cubicBezTo>
                  <a:pt x="176571" y="0"/>
                  <a:pt x="216593" y="27672"/>
                  <a:pt x="216593" y="83056"/>
                </a:cubicBezTo>
                <a:cubicBezTo>
                  <a:pt x="216593" y="115591"/>
                  <a:pt x="199920" y="140793"/>
                  <a:pt x="166613" y="158586"/>
                </a:cubicBezTo>
                <a:lnTo>
                  <a:pt x="252448" y="281008"/>
                </a:lnTo>
                <a:lnTo>
                  <a:pt x="162175" y="281008"/>
                </a:lnTo>
                <a:lnTo>
                  <a:pt x="99729" y="178732"/>
                </a:lnTo>
                <a:lnTo>
                  <a:pt x="79582" y="178732"/>
                </a:lnTo>
                <a:close/>
                <a:moveTo>
                  <a:pt x="79582" y="121650"/>
                </a:moveTo>
                <a:lnTo>
                  <a:pt x="94480" y="121650"/>
                </a:lnTo>
                <a:cubicBezTo>
                  <a:pt x="122268" y="121650"/>
                  <a:pt x="136201" y="109918"/>
                  <a:pt x="136201" y="86491"/>
                </a:cubicBezTo>
                <a:cubicBezTo>
                  <a:pt x="136201" y="67155"/>
                  <a:pt x="122577" y="57467"/>
                  <a:pt x="95290" y="57467"/>
                </a:cubicBezTo>
                <a:lnTo>
                  <a:pt x="79582" y="57467"/>
                </a:lnTo>
                <a:lnTo>
                  <a:pt x="79582" y="121650"/>
                </a:lnTo>
                <a:lnTo>
                  <a:pt x="79582" y="121650"/>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B944A77-EAD6-7CBD-EBD7-3E2BA9995381}"/>
              </a:ext>
            </a:extLst>
          </p:cNvPr>
          <p:cNvSpPr/>
          <p:nvPr/>
        </p:nvSpPr>
        <p:spPr>
          <a:xfrm>
            <a:off x="16110612" y="1235458"/>
            <a:ext cx="286526" cy="289305"/>
          </a:xfrm>
          <a:custGeom>
            <a:avLst/>
            <a:gdLst>
              <a:gd name="connsiteX0" fmla="*/ 286527 w 286526"/>
              <a:gd name="connsiteY0" fmla="*/ 144576 h 289305"/>
              <a:gd name="connsiteX1" fmla="*/ 250055 w 286526"/>
              <a:gd name="connsiteY1" fmla="*/ 252409 h 289305"/>
              <a:gd name="connsiteX2" fmla="*/ 143263 w 286526"/>
              <a:gd name="connsiteY2" fmla="*/ 289306 h 289305"/>
              <a:gd name="connsiteX3" fmla="*/ 36974 w 286526"/>
              <a:gd name="connsiteY3" fmla="*/ 252216 h 289305"/>
              <a:gd name="connsiteX4" fmla="*/ 0 w 286526"/>
              <a:gd name="connsiteY4" fmla="*/ 144190 h 289305"/>
              <a:gd name="connsiteX5" fmla="*/ 36781 w 286526"/>
              <a:gd name="connsiteY5" fmla="*/ 37012 h 289305"/>
              <a:gd name="connsiteX6" fmla="*/ 143649 w 286526"/>
              <a:gd name="connsiteY6" fmla="*/ 0 h 289305"/>
              <a:gd name="connsiteX7" fmla="*/ 250248 w 286526"/>
              <a:gd name="connsiteY7" fmla="*/ 36704 h 289305"/>
              <a:gd name="connsiteX8" fmla="*/ 286527 w 286526"/>
              <a:gd name="connsiteY8" fmla="*/ 144537 h 289305"/>
              <a:gd name="connsiteX9" fmla="*/ 286527 w 286526"/>
              <a:gd name="connsiteY9" fmla="*/ 144537 h 289305"/>
              <a:gd name="connsiteX10" fmla="*/ 83828 w 286526"/>
              <a:gd name="connsiteY10" fmla="*/ 144576 h 289305"/>
              <a:gd name="connsiteX11" fmla="*/ 143263 w 286526"/>
              <a:gd name="connsiteY11" fmla="*/ 226088 h 289305"/>
              <a:gd name="connsiteX12" fmla="*/ 188072 w 286526"/>
              <a:gd name="connsiteY12" fmla="*/ 206289 h 289305"/>
              <a:gd name="connsiteX13" fmla="*/ 202661 w 286526"/>
              <a:gd name="connsiteY13" fmla="*/ 144576 h 289305"/>
              <a:gd name="connsiteX14" fmla="*/ 187840 w 286526"/>
              <a:gd name="connsiteY14" fmla="*/ 82400 h 289305"/>
              <a:gd name="connsiteX15" fmla="*/ 143611 w 286526"/>
              <a:gd name="connsiteY15" fmla="*/ 62330 h 289305"/>
              <a:gd name="connsiteX16" fmla="*/ 83789 w 286526"/>
              <a:gd name="connsiteY16" fmla="*/ 144614 h 289305"/>
              <a:gd name="connsiteX17" fmla="*/ 83789 w 286526"/>
              <a:gd name="connsiteY17" fmla="*/ 144614 h 2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526" h="289305">
                <a:moveTo>
                  <a:pt x="286527" y="144576"/>
                </a:moveTo>
                <a:cubicBezTo>
                  <a:pt x="286527" y="191854"/>
                  <a:pt x="274369" y="227786"/>
                  <a:pt x="250055" y="252409"/>
                </a:cubicBezTo>
                <a:cubicBezTo>
                  <a:pt x="225740" y="277033"/>
                  <a:pt x="190156" y="289306"/>
                  <a:pt x="143263" y="289306"/>
                </a:cubicBezTo>
                <a:cubicBezTo>
                  <a:pt x="96371" y="289306"/>
                  <a:pt x="61636" y="276955"/>
                  <a:pt x="36974" y="252216"/>
                </a:cubicBezTo>
                <a:cubicBezTo>
                  <a:pt x="12312" y="227477"/>
                  <a:pt x="0" y="191468"/>
                  <a:pt x="0" y="144190"/>
                </a:cubicBezTo>
                <a:cubicBezTo>
                  <a:pt x="0" y="96911"/>
                  <a:pt x="12273" y="61713"/>
                  <a:pt x="36781" y="37012"/>
                </a:cubicBezTo>
                <a:cubicBezTo>
                  <a:pt x="61288" y="12350"/>
                  <a:pt x="96911" y="0"/>
                  <a:pt x="143649" y="0"/>
                </a:cubicBezTo>
                <a:cubicBezTo>
                  <a:pt x="190387" y="0"/>
                  <a:pt x="226049" y="12235"/>
                  <a:pt x="250248" y="36704"/>
                </a:cubicBezTo>
                <a:cubicBezTo>
                  <a:pt x="274408" y="61173"/>
                  <a:pt x="286527" y="97143"/>
                  <a:pt x="286527" y="144537"/>
                </a:cubicBezTo>
                <a:lnTo>
                  <a:pt x="286527" y="144537"/>
                </a:lnTo>
                <a:close/>
                <a:moveTo>
                  <a:pt x="83828" y="144576"/>
                </a:moveTo>
                <a:cubicBezTo>
                  <a:pt x="83828" y="198917"/>
                  <a:pt x="103627" y="226088"/>
                  <a:pt x="143263" y="226088"/>
                </a:cubicBezTo>
                <a:cubicBezTo>
                  <a:pt x="163410" y="226088"/>
                  <a:pt x="178346" y="219488"/>
                  <a:pt x="188072" y="206289"/>
                </a:cubicBezTo>
                <a:cubicBezTo>
                  <a:pt x="197798" y="193089"/>
                  <a:pt x="202661" y="172518"/>
                  <a:pt x="202661" y="144576"/>
                </a:cubicBezTo>
                <a:cubicBezTo>
                  <a:pt x="202661" y="116633"/>
                  <a:pt x="197720" y="95792"/>
                  <a:pt x="187840" y="82400"/>
                </a:cubicBezTo>
                <a:cubicBezTo>
                  <a:pt x="177960" y="69007"/>
                  <a:pt x="163217" y="62330"/>
                  <a:pt x="143611" y="62330"/>
                </a:cubicBezTo>
                <a:cubicBezTo>
                  <a:pt x="103704" y="62330"/>
                  <a:pt x="83789" y="89771"/>
                  <a:pt x="83789" y="144614"/>
                </a:cubicBezTo>
                <a:lnTo>
                  <a:pt x="83789" y="144614"/>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A083B49-4804-4943-5E68-30B6D8A90AFB}"/>
              </a:ext>
            </a:extLst>
          </p:cNvPr>
          <p:cNvSpPr/>
          <p:nvPr/>
        </p:nvSpPr>
        <p:spPr>
          <a:xfrm>
            <a:off x="16450361" y="1239896"/>
            <a:ext cx="213814" cy="281007"/>
          </a:xfrm>
          <a:custGeom>
            <a:avLst/>
            <a:gdLst>
              <a:gd name="connsiteX0" fmla="*/ 213737 w 213814"/>
              <a:gd name="connsiteY0" fmla="*/ 89385 h 281007"/>
              <a:gd name="connsiteX1" fmla="*/ 184637 w 213814"/>
              <a:gd name="connsiteY1" fmla="*/ 162136 h 281007"/>
              <a:gd name="connsiteX2" fmla="*/ 101929 w 213814"/>
              <a:gd name="connsiteY2" fmla="*/ 187802 h 281007"/>
              <a:gd name="connsiteX3" fmla="*/ 79582 w 213814"/>
              <a:gd name="connsiteY3" fmla="*/ 187802 h 281007"/>
              <a:gd name="connsiteX4" fmla="*/ 79582 w 213814"/>
              <a:gd name="connsiteY4" fmla="*/ 281008 h 281007"/>
              <a:gd name="connsiteX5" fmla="*/ 0 w 213814"/>
              <a:gd name="connsiteY5" fmla="*/ 281008 h 281007"/>
              <a:gd name="connsiteX6" fmla="*/ 0 w 213814"/>
              <a:gd name="connsiteY6" fmla="*/ 0 h 281007"/>
              <a:gd name="connsiteX7" fmla="*/ 101967 w 213814"/>
              <a:gd name="connsiteY7" fmla="*/ 0 h 281007"/>
              <a:gd name="connsiteX8" fmla="*/ 185795 w 213814"/>
              <a:gd name="connsiteY8" fmla="*/ 23273 h 281007"/>
              <a:gd name="connsiteX9" fmla="*/ 213814 w 213814"/>
              <a:gd name="connsiteY9" fmla="*/ 89385 h 281007"/>
              <a:gd name="connsiteX10" fmla="*/ 213737 w 213814"/>
              <a:gd name="connsiteY10" fmla="*/ 89385 h 281007"/>
              <a:gd name="connsiteX11" fmla="*/ 79544 w 213814"/>
              <a:gd name="connsiteY11" fmla="*/ 125896 h 281007"/>
              <a:gd name="connsiteX12" fmla="*/ 94055 w 213814"/>
              <a:gd name="connsiteY12" fmla="*/ 125896 h 281007"/>
              <a:gd name="connsiteX13" fmla="*/ 122577 w 213814"/>
              <a:gd name="connsiteY13" fmla="*/ 116286 h 281007"/>
              <a:gd name="connsiteX14" fmla="*/ 133152 w 213814"/>
              <a:gd name="connsiteY14" fmla="*/ 89771 h 281007"/>
              <a:gd name="connsiteX15" fmla="*/ 100115 w 213814"/>
              <a:gd name="connsiteY15" fmla="*/ 61327 h 281007"/>
              <a:gd name="connsiteX16" fmla="*/ 79544 w 213814"/>
              <a:gd name="connsiteY16" fmla="*/ 61327 h 281007"/>
              <a:gd name="connsiteX17" fmla="*/ 79544 w 213814"/>
              <a:gd name="connsiteY17" fmla="*/ 125896 h 281007"/>
              <a:gd name="connsiteX18" fmla="*/ 79544 w 213814"/>
              <a:gd name="connsiteY18" fmla="*/ 125896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814" h="281007">
                <a:moveTo>
                  <a:pt x="213737" y="89385"/>
                </a:moveTo>
                <a:cubicBezTo>
                  <a:pt x="213737" y="120763"/>
                  <a:pt x="204011" y="145039"/>
                  <a:pt x="184637" y="162136"/>
                </a:cubicBezTo>
                <a:cubicBezTo>
                  <a:pt x="165262" y="179234"/>
                  <a:pt x="137667" y="187802"/>
                  <a:pt x="101929" y="187802"/>
                </a:cubicBezTo>
                <a:lnTo>
                  <a:pt x="79582" y="187802"/>
                </a:lnTo>
                <a:lnTo>
                  <a:pt x="79582" y="281008"/>
                </a:lnTo>
                <a:lnTo>
                  <a:pt x="0" y="281008"/>
                </a:lnTo>
                <a:lnTo>
                  <a:pt x="0" y="0"/>
                </a:lnTo>
                <a:lnTo>
                  <a:pt x="101967" y="0"/>
                </a:lnTo>
                <a:cubicBezTo>
                  <a:pt x="139172" y="0"/>
                  <a:pt x="167115" y="7758"/>
                  <a:pt x="185795" y="23273"/>
                </a:cubicBezTo>
                <a:cubicBezTo>
                  <a:pt x="204474" y="38788"/>
                  <a:pt x="213814" y="60825"/>
                  <a:pt x="213814" y="89385"/>
                </a:cubicBezTo>
                <a:lnTo>
                  <a:pt x="213737" y="89385"/>
                </a:lnTo>
                <a:close/>
                <a:moveTo>
                  <a:pt x="79544" y="125896"/>
                </a:moveTo>
                <a:lnTo>
                  <a:pt x="94055" y="125896"/>
                </a:lnTo>
                <a:cubicBezTo>
                  <a:pt x="106020" y="125896"/>
                  <a:pt x="115514" y="122692"/>
                  <a:pt x="122577" y="116286"/>
                </a:cubicBezTo>
                <a:cubicBezTo>
                  <a:pt x="129639" y="109879"/>
                  <a:pt x="133152" y="101041"/>
                  <a:pt x="133152" y="89771"/>
                </a:cubicBezTo>
                <a:cubicBezTo>
                  <a:pt x="133152" y="70821"/>
                  <a:pt x="122152" y="61327"/>
                  <a:pt x="100115" y="61327"/>
                </a:cubicBezTo>
                <a:lnTo>
                  <a:pt x="79544" y="61327"/>
                </a:lnTo>
                <a:lnTo>
                  <a:pt x="79544" y="125896"/>
                </a:lnTo>
                <a:lnTo>
                  <a:pt x="79544" y="125896"/>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573BBA-968A-A1FC-F303-C2BF4ACA37F7}"/>
              </a:ext>
            </a:extLst>
          </p:cNvPr>
          <p:cNvSpPr/>
          <p:nvPr/>
        </p:nvSpPr>
        <p:spPr>
          <a:xfrm>
            <a:off x="16711068" y="1239935"/>
            <a:ext cx="174872" cy="281046"/>
          </a:xfrm>
          <a:custGeom>
            <a:avLst/>
            <a:gdLst>
              <a:gd name="connsiteX0" fmla="*/ 174872 w 174872"/>
              <a:gd name="connsiteY0" fmla="*/ 281008 h 281046"/>
              <a:gd name="connsiteX1" fmla="*/ 0 w 174872"/>
              <a:gd name="connsiteY1" fmla="*/ 281008 h 281046"/>
              <a:gd name="connsiteX2" fmla="*/ 0 w 174872"/>
              <a:gd name="connsiteY2" fmla="*/ 0 h 281046"/>
              <a:gd name="connsiteX3" fmla="*/ 174872 w 174872"/>
              <a:gd name="connsiteY3" fmla="*/ 0 h 281046"/>
              <a:gd name="connsiteX4" fmla="*/ 174872 w 174872"/>
              <a:gd name="connsiteY4" fmla="*/ 60941 h 281046"/>
              <a:gd name="connsiteX5" fmla="*/ 79582 w 174872"/>
              <a:gd name="connsiteY5" fmla="*/ 60941 h 281046"/>
              <a:gd name="connsiteX6" fmla="*/ 79582 w 174872"/>
              <a:gd name="connsiteY6" fmla="*/ 105132 h 281046"/>
              <a:gd name="connsiteX7" fmla="*/ 167848 w 174872"/>
              <a:gd name="connsiteY7" fmla="*/ 105132 h 281046"/>
              <a:gd name="connsiteX8" fmla="*/ 167848 w 174872"/>
              <a:gd name="connsiteY8" fmla="*/ 166073 h 281046"/>
              <a:gd name="connsiteX9" fmla="*/ 79582 w 174872"/>
              <a:gd name="connsiteY9" fmla="*/ 166073 h 281046"/>
              <a:gd name="connsiteX10" fmla="*/ 79582 w 174872"/>
              <a:gd name="connsiteY10" fmla="*/ 219141 h 281046"/>
              <a:gd name="connsiteX11" fmla="*/ 174872 w 174872"/>
              <a:gd name="connsiteY11" fmla="*/ 219141 h 281046"/>
              <a:gd name="connsiteX12" fmla="*/ 174872 w 174872"/>
              <a:gd name="connsiteY12" fmla="*/ 281046 h 281046"/>
              <a:gd name="connsiteX13" fmla="*/ 174872 w 174872"/>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72" h="281046">
                <a:moveTo>
                  <a:pt x="174872"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1635ACA-86DA-2071-A5EC-5DCFC9C65746}"/>
              </a:ext>
            </a:extLst>
          </p:cNvPr>
          <p:cNvSpPr/>
          <p:nvPr/>
        </p:nvSpPr>
        <p:spPr>
          <a:xfrm>
            <a:off x="16916585" y="1238777"/>
            <a:ext cx="299571" cy="282165"/>
          </a:xfrm>
          <a:custGeom>
            <a:avLst/>
            <a:gdLst>
              <a:gd name="connsiteX0" fmla="*/ 212579 w 299571"/>
              <a:gd name="connsiteY0" fmla="*/ 282166 h 282165"/>
              <a:gd name="connsiteX1" fmla="*/ 198068 w 299571"/>
              <a:gd name="connsiteY1" fmla="*/ 229484 h 282165"/>
              <a:gd name="connsiteX2" fmla="*/ 102353 w 299571"/>
              <a:gd name="connsiteY2" fmla="*/ 229484 h 282165"/>
              <a:gd name="connsiteX3" fmla="*/ 87456 w 299571"/>
              <a:gd name="connsiteY3" fmla="*/ 282166 h 282165"/>
              <a:gd name="connsiteX4" fmla="*/ 0 w 299571"/>
              <a:gd name="connsiteY4" fmla="*/ 282166 h 282165"/>
              <a:gd name="connsiteX5" fmla="*/ 96101 w 299571"/>
              <a:gd name="connsiteY5" fmla="*/ 0 h 282165"/>
              <a:gd name="connsiteX6" fmla="*/ 202275 w 299571"/>
              <a:gd name="connsiteY6" fmla="*/ 0 h 282165"/>
              <a:gd name="connsiteX7" fmla="*/ 299572 w 299571"/>
              <a:gd name="connsiteY7" fmla="*/ 282166 h 282165"/>
              <a:gd name="connsiteX8" fmla="*/ 212541 w 299571"/>
              <a:gd name="connsiteY8" fmla="*/ 282166 h 282165"/>
              <a:gd name="connsiteX9" fmla="*/ 212541 w 299571"/>
              <a:gd name="connsiteY9" fmla="*/ 282166 h 282165"/>
              <a:gd name="connsiteX10" fmla="*/ 181549 w 299571"/>
              <a:gd name="connsiteY10" fmla="*/ 167231 h 282165"/>
              <a:gd name="connsiteX11" fmla="*/ 168852 w 299571"/>
              <a:gd name="connsiteY11" fmla="*/ 121110 h 282165"/>
              <a:gd name="connsiteX12" fmla="*/ 158084 w 299571"/>
              <a:gd name="connsiteY12" fmla="*/ 81319 h 282165"/>
              <a:gd name="connsiteX13" fmla="*/ 149709 w 299571"/>
              <a:gd name="connsiteY13" fmla="*/ 46352 h 282165"/>
              <a:gd name="connsiteX14" fmla="*/ 142569 w 299571"/>
              <a:gd name="connsiteY14" fmla="*/ 78656 h 282165"/>
              <a:gd name="connsiteX15" fmla="*/ 118910 w 299571"/>
              <a:gd name="connsiteY15" fmla="*/ 167269 h 282165"/>
              <a:gd name="connsiteX16" fmla="*/ 181588 w 299571"/>
              <a:gd name="connsiteY16" fmla="*/ 167269 h 282165"/>
              <a:gd name="connsiteX17" fmla="*/ 181588 w 299571"/>
              <a:gd name="connsiteY17" fmla="*/ 167269 h 2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571" h="282165">
                <a:moveTo>
                  <a:pt x="212579" y="282166"/>
                </a:moveTo>
                <a:lnTo>
                  <a:pt x="198068" y="229484"/>
                </a:lnTo>
                <a:lnTo>
                  <a:pt x="102353" y="229484"/>
                </a:lnTo>
                <a:lnTo>
                  <a:pt x="87456" y="282166"/>
                </a:lnTo>
                <a:lnTo>
                  <a:pt x="0" y="282166"/>
                </a:lnTo>
                <a:lnTo>
                  <a:pt x="96101" y="0"/>
                </a:lnTo>
                <a:lnTo>
                  <a:pt x="202275" y="0"/>
                </a:lnTo>
                <a:lnTo>
                  <a:pt x="299572" y="282166"/>
                </a:lnTo>
                <a:lnTo>
                  <a:pt x="212541" y="282166"/>
                </a:lnTo>
                <a:lnTo>
                  <a:pt x="212541" y="282166"/>
                </a:lnTo>
                <a:close/>
                <a:moveTo>
                  <a:pt x="181549" y="167231"/>
                </a:moveTo>
                <a:lnTo>
                  <a:pt x="168852" y="121110"/>
                </a:lnTo>
                <a:cubicBezTo>
                  <a:pt x="165880" y="110844"/>
                  <a:pt x="162291" y="97606"/>
                  <a:pt x="158084" y="81319"/>
                </a:cubicBezTo>
                <a:cubicBezTo>
                  <a:pt x="153838" y="65032"/>
                  <a:pt x="151060" y="53376"/>
                  <a:pt x="149709" y="46352"/>
                </a:cubicBezTo>
                <a:cubicBezTo>
                  <a:pt x="148512" y="52875"/>
                  <a:pt x="146119" y="63643"/>
                  <a:pt x="142569" y="78656"/>
                </a:cubicBezTo>
                <a:cubicBezTo>
                  <a:pt x="139018" y="93631"/>
                  <a:pt x="131106" y="123194"/>
                  <a:pt x="118910" y="167269"/>
                </a:cubicBezTo>
                <a:lnTo>
                  <a:pt x="181588" y="167269"/>
                </a:lnTo>
                <a:lnTo>
                  <a:pt x="181588" y="167269"/>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FE85A77-BF02-AC7C-CE2E-A48178B36B29}"/>
              </a:ext>
            </a:extLst>
          </p:cNvPr>
          <p:cNvSpPr/>
          <p:nvPr/>
        </p:nvSpPr>
        <p:spPr>
          <a:xfrm>
            <a:off x="17248036" y="1239935"/>
            <a:ext cx="280467" cy="281007"/>
          </a:xfrm>
          <a:custGeom>
            <a:avLst/>
            <a:gdLst>
              <a:gd name="connsiteX0" fmla="*/ 280467 w 280467"/>
              <a:gd name="connsiteY0" fmla="*/ 281008 h 281007"/>
              <a:gd name="connsiteX1" fmla="*/ 176107 w 280467"/>
              <a:gd name="connsiteY1" fmla="*/ 281008 h 281007"/>
              <a:gd name="connsiteX2" fmla="*/ 68506 w 280467"/>
              <a:gd name="connsiteY2" fmla="*/ 83017 h 281007"/>
              <a:gd name="connsiteX3" fmla="*/ 66691 w 280467"/>
              <a:gd name="connsiteY3" fmla="*/ 83017 h 281007"/>
              <a:gd name="connsiteX4" fmla="*/ 70513 w 280467"/>
              <a:gd name="connsiteY4" fmla="*/ 154340 h 281007"/>
              <a:gd name="connsiteX5" fmla="*/ 70513 w 280467"/>
              <a:gd name="connsiteY5" fmla="*/ 281008 h 281007"/>
              <a:gd name="connsiteX6" fmla="*/ 0 w 280467"/>
              <a:gd name="connsiteY6" fmla="*/ 281008 h 281007"/>
              <a:gd name="connsiteX7" fmla="*/ 0 w 280467"/>
              <a:gd name="connsiteY7" fmla="*/ 0 h 281007"/>
              <a:gd name="connsiteX8" fmla="*/ 103974 w 280467"/>
              <a:gd name="connsiteY8" fmla="*/ 0 h 281007"/>
              <a:gd name="connsiteX9" fmla="*/ 211151 w 280467"/>
              <a:gd name="connsiteY9" fmla="*/ 195289 h 281007"/>
              <a:gd name="connsiteX10" fmla="*/ 212348 w 280467"/>
              <a:gd name="connsiteY10" fmla="*/ 195289 h 281007"/>
              <a:gd name="connsiteX11" fmla="*/ 209530 w 280467"/>
              <a:gd name="connsiteY11" fmla="*/ 127054 h 281007"/>
              <a:gd name="connsiteX12" fmla="*/ 209530 w 280467"/>
              <a:gd name="connsiteY12" fmla="*/ 0 h 281007"/>
              <a:gd name="connsiteX13" fmla="*/ 280467 w 280467"/>
              <a:gd name="connsiteY13" fmla="*/ 0 h 281007"/>
              <a:gd name="connsiteX14" fmla="*/ 280467 w 280467"/>
              <a:gd name="connsiteY14" fmla="*/ 281008 h 281007"/>
              <a:gd name="connsiteX15" fmla="*/ 280467 w 280467"/>
              <a:gd name="connsiteY15" fmla="*/ 281008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467" h="281007">
                <a:moveTo>
                  <a:pt x="280467" y="281008"/>
                </a:moveTo>
                <a:lnTo>
                  <a:pt x="176107" y="281008"/>
                </a:lnTo>
                <a:lnTo>
                  <a:pt x="68506" y="83017"/>
                </a:lnTo>
                <a:lnTo>
                  <a:pt x="66691" y="83017"/>
                </a:lnTo>
                <a:cubicBezTo>
                  <a:pt x="69239" y="114163"/>
                  <a:pt x="70513" y="137937"/>
                  <a:pt x="70513" y="154340"/>
                </a:cubicBezTo>
                <a:lnTo>
                  <a:pt x="70513" y="281008"/>
                </a:lnTo>
                <a:lnTo>
                  <a:pt x="0" y="281008"/>
                </a:lnTo>
                <a:lnTo>
                  <a:pt x="0" y="0"/>
                </a:lnTo>
                <a:lnTo>
                  <a:pt x="103974" y="0"/>
                </a:lnTo>
                <a:lnTo>
                  <a:pt x="211151" y="195289"/>
                </a:lnTo>
                <a:lnTo>
                  <a:pt x="212348" y="195289"/>
                </a:lnTo>
                <a:cubicBezTo>
                  <a:pt x="210457" y="166961"/>
                  <a:pt x="209530" y="144228"/>
                  <a:pt x="209530" y="127054"/>
                </a:cubicBezTo>
                <a:lnTo>
                  <a:pt x="209530" y="0"/>
                </a:lnTo>
                <a:lnTo>
                  <a:pt x="280467" y="0"/>
                </a:lnTo>
                <a:lnTo>
                  <a:pt x="280467" y="281008"/>
                </a:lnTo>
                <a:lnTo>
                  <a:pt x="280467" y="281008"/>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C18554A-13D6-5590-8B69-5B00F85EFE31}"/>
              </a:ext>
            </a:extLst>
          </p:cNvPr>
          <p:cNvSpPr/>
          <p:nvPr/>
        </p:nvSpPr>
        <p:spPr>
          <a:xfrm>
            <a:off x="15659171" y="1642825"/>
            <a:ext cx="1937451" cy="442989"/>
          </a:xfrm>
          <a:custGeom>
            <a:avLst/>
            <a:gdLst>
              <a:gd name="connsiteX0" fmla="*/ 0 w 1937451"/>
              <a:gd name="connsiteY0" fmla="*/ 0 h 442989"/>
              <a:gd name="connsiteX1" fmla="*/ 1937452 w 1937451"/>
              <a:gd name="connsiteY1" fmla="*/ 0 h 442989"/>
              <a:gd name="connsiteX2" fmla="*/ 1937452 w 1937451"/>
              <a:gd name="connsiteY2" fmla="*/ 442990 h 442989"/>
              <a:gd name="connsiteX3" fmla="*/ 0 w 1937451"/>
              <a:gd name="connsiteY3" fmla="*/ 442990 h 442989"/>
            </a:gdLst>
            <a:ahLst/>
            <a:cxnLst>
              <a:cxn ang="0">
                <a:pos x="connsiteX0" y="connsiteY0"/>
              </a:cxn>
              <a:cxn ang="0">
                <a:pos x="connsiteX1" y="connsiteY1"/>
              </a:cxn>
              <a:cxn ang="0">
                <a:pos x="connsiteX2" y="connsiteY2"/>
              </a:cxn>
              <a:cxn ang="0">
                <a:pos x="connsiteX3" y="connsiteY3"/>
              </a:cxn>
            </a:cxnLst>
            <a:rect l="l" t="t" r="r" b="b"/>
            <a:pathLst>
              <a:path w="1937451" h="442989">
                <a:moveTo>
                  <a:pt x="0" y="0"/>
                </a:moveTo>
                <a:lnTo>
                  <a:pt x="1937452" y="0"/>
                </a:lnTo>
                <a:lnTo>
                  <a:pt x="1937452" y="442990"/>
                </a:lnTo>
                <a:lnTo>
                  <a:pt x="0" y="442990"/>
                </a:lnTo>
                <a:close/>
              </a:path>
            </a:pathLst>
          </a:custGeom>
          <a:solidFill>
            <a:srgbClr val="184547"/>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5B86A37-3E45-1033-8233-208762DC425D}"/>
              </a:ext>
            </a:extLst>
          </p:cNvPr>
          <p:cNvSpPr/>
          <p:nvPr/>
        </p:nvSpPr>
        <p:spPr>
          <a:xfrm>
            <a:off x="15733851" y="1718663"/>
            <a:ext cx="238399" cy="291428"/>
          </a:xfrm>
          <a:custGeom>
            <a:avLst/>
            <a:gdLst>
              <a:gd name="connsiteX0" fmla="*/ 144653 w 238399"/>
              <a:gd name="connsiteY0" fmla="*/ 62832 h 291428"/>
              <a:gd name="connsiteX1" fmla="*/ 99536 w 238399"/>
              <a:gd name="connsiteY1" fmla="*/ 85217 h 291428"/>
              <a:gd name="connsiteX2" fmla="*/ 83326 w 238399"/>
              <a:gd name="connsiteY2" fmla="*/ 146969 h 291428"/>
              <a:gd name="connsiteX3" fmla="*/ 149168 w 238399"/>
              <a:gd name="connsiteY3" fmla="*/ 228789 h 291428"/>
              <a:gd name="connsiteX4" fmla="*/ 187724 w 238399"/>
              <a:gd name="connsiteY4" fmla="*/ 223540 h 291428"/>
              <a:gd name="connsiteX5" fmla="*/ 225277 w 238399"/>
              <a:gd name="connsiteY5" fmla="*/ 210959 h 291428"/>
              <a:gd name="connsiteX6" fmla="*/ 225277 w 238399"/>
              <a:gd name="connsiteY6" fmla="*/ 275720 h 291428"/>
              <a:gd name="connsiteX7" fmla="*/ 140330 w 238399"/>
              <a:gd name="connsiteY7" fmla="*/ 291428 h 291428"/>
              <a:gd name="connsiteX8" fmla="*/ 36202 w 238399"/>
              <a:gd name="connsiteY8" fmla="*/ 254185 h 291428"/>
              <a:gd name="connsiteX9" fmla="*/ 0 w 238399"/>
              <a:gd name="connsiteY9" fmla="*/ 146583 h 291428"/>
              <a:gd name="connsiteX10" fmla="*/ 17522 w 238399"/>
              <a:gd name="connsiteY10" fmla="*/ 69239 h 291428"/>
              <a:gd name="connsiteX11" fmla="*/ 68004 w 238399"/>
              <a:gd name="connsiteY11" fmla="*/ 17947 h 291428"/>
              <a:gd name="connsiteX12" fmla="*/ 145463 w 238399"/>
              <a:gd name="connsiteY12" fmla="*/ 0 h 291428"/>
              <a:gd name="connsiteX13" fmla="*/ 238399 w 238399"/>
              <a:gd name="connsiteY13" fmla="*/ 19954 h 291428"/>
              <a:gd name="connsiteX14" fmla="*/ 213583 w 238399"/>
              <a:gd name="connsiteY14" fmla="*/ 80238 h 291428"/>
              <a:gd name="connsiteX15" fmla="*/ 180353 w 238399"/>
              <a:gd name="connsiteY15" fmla="*/ 67850 h 291428"/>
              <a:gd name="connsiteX16" fmla="*/ 144653 w 238399"/>
              <a:gd name="connsiteY16" fmla="*/ 62794 h 291428"/>
              <a:gd name="connsiteX17" fmla="*/ 144653 w 238399"/>
              <a:gd name="connsiteY17" fmla="*/ 62794 h 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399" h="291428">
                <a:moveTo>
                  <a:pt x="144653" y="62832"/>
                </a:moveTo>
                <a:cubicBezTo>
                  <a:pt x="125355" y="62832"/>
                  <a:pt x="110304" y="70281"/>
                  <a:pt x="99536" y="85217"/>
                </a:cubicBezTo>
                <a:cubicBezTo>
                  <a:pt x="88729" y="100153"/>
                  <a:pt x="83326" y="120724"/>
                  <a:pt x="83326" y="146969"/>
                </a:cubicBezTo>
                <a:cubicBezTo>
                  <a:pt x="83326" y="201503"/>
                  <a:pt x="105286" y="228789"/>
                  <a:pt x="149168" y="228789"/>
                </a:cubicBezTo>
                <a:cubicBezTo>
                  <a:pt x="162445" y="228789"/>
                  <a:pt x="175297" y="227053"/>
                  <a:pt x="187724" y="223540"/>
                </a:cubicBezTo>
                <a:cubicBezTo>
                  <a:pt x="200152" y="220067"/>
                  <a:pt x="212695" y="215860"/>
                  <a:pt x="225277" y="210959"/>
                </a:cubicBezTo>
                <a:lnTo>
                  <a:pt x="225277" y="275720"/>
                </a:lnTo>
                <a:cubicBezTo>
                  <a:pt x="200268" y="286180"/>
                  <a:pt x="171939" y="291428"/>
                  <a:pt x="140330" y="291428"/>
                </a:cubicBezTo>
                <a:cubicBezTo>
                  <a:pt x="95059" y="291428"/>
                  <a:pt x="60362" y="279001"/>
                  <a:pt x="36202" y="254185"/>
                </a:cubicBezTo>
                <a:cubicBezTo>
                  <a:pt x="12080" y="229368"/>
                  <a:pt x="0" y="193514"/>
                  <a:pt x="0" y="146583"/>
                </a:cubicBezTo>
                <a:cubicBezTo>
                  <a:pt x="0" y="117251"/>
                  <a:pt x="5828" y="91469"/>
                  <a:pt x="17522" y="69239"/>
                </a:cubicBezTo>
                <a:cubicBezTo>
                  <a:pt x="29216" y="47008"/>
                  <a:pt x="46043" y="29911"/>
                  <a:pt x="68004" y="17947"/>
                </a:cubicBezTo>
                <a:cubicBezTo>
                  <a:pt x="89964" y="5982"/>
                  <a:pt x="115784" y="0"/>
                  <a:pt x="145463" y="0"/>
                </a:cubicBezTo>
                <a:cubicBezTo>
                  <a:pt x="177883" y="0"/>
                  <a:pt x="208874" y="6677"/>
                  <a:pt x="238399" y="19954"/>
                </a:cubicBezTo>
                <a:lnTo>
                  <a:pt x="213583" y="80238"/>
                </a:lnTo>
                <a:cubicBezTo>
                  <a:pt x="202506" y="75337"/>
                  <a:pt x="191430" y="71207"/>
                  <a:pt x="180353" y="67850"/>
                </a:cubicBezTo>
                <a:cubicBezTo>
                  <a:pt x="169276" y="64492"/>
                  <a:pt x="157389" y="62794"/>
                  <a:pt x="144653" y="62794"/>
                </a:cubicBezTo>
                <a:lnTo>
                  <a:pt x="144653" y="6279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B750300-A003-A34C-4CEF-E61248A8C238}"/>
              </a:ext>
            </a:extLst>
          </p:cNvPr>
          <p:cNvSpPr/>
          <p:nvPr/>
        </p:nvSpPr>
        <p:spPr>
          <a:xfrm>
            <a:off x="16017599" y="1722754"/>
            <a:ext cx="196562" cy="283477"/>
          </a:xfrm>
          <a:custGeom>
            <a:avLst/>
            <a:gdLst>
              <a:gd name="connsiteX0" fmla="*/ 0 w 196562"/>
              <a:gd name="connsiteY0" fmla="*/ 283478 h 283477"/>
              <a:gd name="connsiteX1" fmla="*/ 0 w 196562"/>
              <a:gd name="connsiteY1" fmla="*/ 0 h 283477"/>
              <a:gd name="connsiteX2" fmla="*/ 81049 w 196562"/>
              <a:gd name="connsiteY2" fmla="*/ 0 h 283477"/>
              <a:gd name="connsiteX3" fmla="*/ 81049 w 196562"/>
              <a:gd name="connsiteY3" fmla="*/ 221611 h 283477"/>
              <a:gd name="connsiteX4" fmla="*/ 196563 w 196562"/>
              <a:gd name="connsiteY4" fmla="*/ 221611 h 283477"/>
              <a:gd name="connsiteX5" fmla="*/ 196563 w 196562"/>
              <a:gd name="connsiteY5" fmla="*/ 283478 h 283477"/>
              <a:gd name="connsiteX6" fmla="*/ 0 w 196562"/>
              <a:gd name="connsiteY6"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62" h="283477">
                <a:moveTo>
                  <a:pt x="0" y="283478"/>
                </a:moveTo>
                <a:lnTo>
                  <a:pt x="0" y="0"/>
                </a:lnTo>
                <a:lnTo>
                  <a:pt x="81049" y="0"/>
                </a:lnTo>
                <a:lnTo>
                  <a:pt x="81049" y="221611"/>
                </a:lnTo>
                <a:lnTo>
                  <a:pt x="196563" y="221611"/>
                </a:lnTo>
                <a:lnTo>
                  <a:pt x="196563" y="283478"/>
                </a:lnTo>
                <a:lnTo>
                  <a:pt x="0" y="283478"/>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DA48FDF-E0DE-E0DE-A8F8-72D73F30E6AC}"/>
              </a:ext>
            </a:extLst>
          </p:cNvPr>
          <p:cNvSpPr/>
          <p:nvPr/>
        </p:nvSpPr>
        <p:spPr>
          <a:xfrm>
            <a:off x="16262174" y="1722754"/>
            <a:ext cx="81434" cy="283477"/>
          </a:xfrm>
          <a:custGeom>
            <a:avLst/>
            <a:gdLst>
              <a:gd name="connsiteX0" fmla="*/ 0 w 81434"/>
              <a:gd name="connsiteY0" fmla="*/ 283478 h 283477"/>
              <a:gd name="connsiteX1" fmla="*/ 0 w 81434"/>
              <a:gd name="connsiteY1" fmla="*/ 0 h 283477"/>
              <a:gd name="connsiteX2" fmla="*/ 81435 w 81434"/>
              <a:gd name="connsiteY2" fmla="*/ 0 h 283477"/>
              <a:gd name="connsiteX3" fmla="*/ 81435 w 81434"/>
              <a:gd name="connsiteY3" fmla="*/ 283478 h 283477"/>
              <a:gd name="connsiteX4" fmla="*/ 0 w 81434"/>
              <a:gd name="connsiteY4" fmla="*/ 283478 h 28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 h="283477">
                <a:moveTo>
                  <a:pt x="0" y="283478"/>
                </a:moveTo>
                <a:lnTo>
                  <a:pt x="0" y="0"/>
                </a:lnTo>
                <a:lnTo>
                  <a:pt x="81435" y="0"/>
                </a:lnTo>
                <a:lnTo>
                  <a:pt x="81435" y="283478"/>
                </a:lnTo>
                <a:lnTo>
                  <a:pt x="0" y="283478"/>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51729C4-CCB7-7E86-92B0-F47AA8B36D63}"/>
              </a:ext>
            </a:extLst>
          </p:cNvPr>
          <p:cNvSpPr/>
          <p:nvPr/>
        </p:nvSpPr>
        <p:spPr>
          <a:xfrm>
            <a:off x="16408486" y="1722754"/>
            <a:ext cx="341562" cy="283477"/>
          </a:xfrm>
          <a:custGeom>
            <a:avLst/>
            <a:gdLst>
              <a:gd name="connsiteX0" fmla="*/ 130643 w 341562"/>
              <a:gd name="connsiteY0" fmla="*/ 283478 h 283477"/>
              <a:gd name="connsiteX1" fmla="*/ 69316 w 341562"/>
              <a:gd name="connsiteY1" fmla="*/ 79312 h 283477"/>
              <a:gd name="connsiteX2" fmla="*/ 67464 w 341562"/>
              <a:gd name="connsiteY2" fmla="*/ 79312 h 283477"/>
              <a:gd name="connsiteX3" fmla="*/ 71786 w 341562"/>
              <a:gd name="connsiteY3" fmla="*/ 160361 h 283477"/>
              <a:gd name="connsiteX4" fmla="*/ 71786 w 341562"/>
              <a:gd name="connsiteY4" fmla="*/ 283478 h 283477"/>
              <a:gd name="connsiteX5" fmla="*/ 0 w 341562"/>
              <a:gd name="connsiteY5" fmla="*/ 283478 h 283477"/>
              <a:gd name="connsiteX6" fmla="*/ 0 w 341562"/>
              <a:gd name="connsiteY6" fmla="*/ 0 h 283477"/>
              <a:gd name="connsiteX7" fmla="*/ 107911 w 341562"/>
              <a:gd name="connsiteY7" fmla="*/ 0 h 283477"/>
              <a:gd name="connsiteX8" fmla="*/ 170473 w 341562"/>
              <a:gd name="connsiteY8" fmla="*/ 201271 h 283477"/>
              <a:gd name="connsiteX9" fmla="*/ 172132 w 341562"/>
              <a:gd name="connsiteY9" fmla="*/ 201271 h 283477"/>
              <a:gd name="connsiteX10" fmla="*/ 233459 w 341562"/>
              <a:gd name="connsiteY10" fmla="*/ 0 h 283477"/>
              <a:gd name="connsiteX11" fmla="*/ 341563 w 341562"/>
              <a:gd name="connsiteY11" fmla="*/ 0 h 283477"/>
              <a:gd name="connsiteX12" fmla="*/ 341563 w 341562"/>
              <a:gd name="connsiteY12" fmla="*/ 283478 h 283477"/>
              <a:gd name="connsiteX13" fmla="*/ 267075 w 341562"/>
              <a:gd name="connsiteY13" fmla="*/ 283478 h 283477"/>
              <a:gd name="connsiteX14" fmla="*/ 267075 w 341562"/>
              <a:gd name="connsiteY14" fmla="*/ 159203 h 283477"/>
              <a:gd name="connsiteX15" fmla="*/ 267384 w 341562"/>
              <a:gd name="connsiteY15" fmla="*/ 137667 h 283477"/>
              <a:gd name="connsiteX16" fmla="*/ 270163 w 341562"/>
              <a:gd name="connsiteY16" fmla="*/ 79698 h 283477"/>
              <a:gd name="connsiteX17" fmla="*/ 268310 w 341562"/>
              <a:gd name="connsiteY17" fmla="*/ 79698 h 283477"/>
              <a:gd name="connsiteX18" fmla="*/ 207794 w 341562"/>
              <a:gd name="connsiteY18" fmla="*/ 283478 h 283477"/>
              <a:gd name="connsiteX19" fmla="*/ 130643 w 341562"/>
              <a:gd name="connsiteY19" fmla="*/ 283478 h 283477"/>
              <a:gd name="connsiteX20" fmla="*/ 130643 w 341562"/>
              <a:gd name="connsiteY20"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562" h="283477">
                <a:moveTo>
                  <a:pt x="130643" y="283478"/>
                </a:moveTo>
                <a:lnTo>
                  <a:pt x="69316" y="79312"/>
                </a:lnTo>
                <a:lnTo>
                  <a:pt x="67464" y="79312"/>
                </a:lnTo>
                <a:cubicBezTo>
                  <a:pt x="70319" y="114086"/>
                  <a:pt x="71786" y="141102"/>
                  <a:pt x="71786" y="160361"/>
                </a:cubicBezTo>
                <a:lnTo>
                  <a:pt x="71786" y="283478"/>
                </a:lnTo>
                <a:lnTo>
                  <a:pt x="0" y="283478"/>
                </a:lnTo>
                <a:lnTo>
                  <a:pt x="0" y="0"/>
                </a:lnTo>
                <a:lnTo>
                  <a:pt x="107911" y="0"/>
                </a:lnTo>
                <a:lnTo>
                  <a:pt x="170473" y="201271"/>
                </a:lnTo>
                <a:lnTo>
                  <a:pt x="172132" y="201271"/>
                </a:lnTo>
                <a:lnTo>
                  <a:pt x="233459" y="0"/>
                </a:lnTo>
                <a:lnTo>
                  <a:pt x="341563" y="0"/>
                </a:lnTo>
                <a:lnTo>
                  <a:pt x="341563" y="283478"/>
                </a:lnTo>
                <a:lnTo>
                  <a:pt x="267075" y="283478"/>
                </a:lnTo>
                <a:lnTo>
                  <a:pt x="267075" y="159203"/>
                </a:lnTo>
                <a:cubicBezTo>
                  <a:pt x="267075" y="152758"/>
                  <a:pt x="267191" y="145579"/>
                  <a:pt x="267384" y="137667"/>
                </a:cubicBezTo>
                <a:cubicBezTo>
                  <a:pt x="267577" y="129794"/>
                  <a:pt x="268503" y="110458"/>
                  <a:pt x="270163" y="79698"/>
                </a:cubicBezTo>
                <a:lnTo>
                  <a:pt x="268310" y="79698"/>
                </a:lnTo>
                <a:lnTo>
                  <a:pt x="207794" y="283478"/>
                </a:lnTo>
                <a:lnTo>
                  <a:pt x="130643" y="283478"/>
                </a:lnTo>
                <a:lnTo>
                  <a:pt x="130643" y="28347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3D7A0D4-4E68-C17E-CCB2-91C8C5C352F9}"/>
              </a:ext>
            </a:extLst>
          </p:cNvPr>
          <p:cNvSpPr/>
          <p:nvPr/>
        </p:nvSpPr>
        <p:spPr>
          <a:xfrm>
            <a:off x="16782237" y="1721597"/>
            <a:ext cx="305052" cy="284635"/>
          </a:xfrm>
          <a:custGeom>
            <a:avLst/>
            <a:gdLst>
              <a:gd name="connsiteX0" fmla="*/ 216439 w 305052"/>
              <a:gd name="connsiteY0" fmla="*/ 284636 h 284635"/>
              <a:gd name="connsiteX1" fmla="*/ 201657 w 305052"/>
              <a:gd name="connsiteY1" fmla="*/ 231491 h 284635"/>
              <a:gd name="connsiteX2" fmla="*/ 104206 w 305052"/>
              <a:gd name="connsiteY2" fmla="*/ 231491 h 284635"/>
              <a:gd name="connsiteX3" fmla="*/ 89038 w 305052"/>
              <a:gd name="connsiteY3" fmla="*/ 284636 h 284635"/>
              <a:gd name="connsiteX4" fmla="*/ 0 w 305052"/>
              <a:gd name="connsiteY4" fmla="*/ 284636 h 284635"/>
              <a:gd name="connsiteX5" fmla="*/ 97876 w 305052"/>
              <a:gd name="connsiteY5" fmla="*/ 0 h 284635"/>
              <a:gd name="connsiteX6" fmla="*/ 205980 w 305052"/>
              <a:gd name="connsiteY6" fmla="*/ 0 h 284635"/>
              <a:gd name="connsiteX7" fmla="*/ 305052 w 305052"/>
              <a:gd name="connsiteY7" fmla="*/ 284636 h 284635"/>
              <a:gd name="connsiteX8" fmla="*/ 216439 w 305052"/>
              <a:gd name="connsiteY8" fmla="*/ 284636 h 284635"/>
              <a:gd name="connsiteX9" fmla="*/ 184830 w 305052"/>
              <a:gd name="connsiteY9" fmla="*/ 168697 h 284635"/>
              <a:gd name="connsiteX10" fmla="*/ 171901 w 305052"/>
              <a:gd name="connsiteY10" fmla="*/ 122152 h 284635"/>
              <a:gd name="connsiteX11" fmla="*/ 160940 w 305052"/>
              <a:gd name="connsiteY11" fmla="*/ 82014 h 284635"/>
              <a:gd name="connsiteX12" fmla="*/ 152410 w 305052"/>
              <a:gd name="connsiteY12" fmla="*/ 46738 h 284635"/>
              <a:gd name="connsiteX13" fmla="*/ 145116 w 305052"/>
              <a:gd name="connsiteY13" fmla="*/ 79312 h 284635"/>
              <a:gd name="connsiteX14" fmla="*/ 120994 w 305052"/>
              <a:gd name="connsiteY14" fmla="*/ 168697 h 284635"/>
              <a:gd name="connsiteX15" fmla="*/ 184830 w 305052"/>
              <a:gd name="connsiteY15" fmla="*/ 168697 h 2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52" h="284635">
                <a:moveTo>
                  <a:pt x="216439" y="284636"/>
                </a:moveTo>
                <a:lnTo>
                  <a:pt x="201657" y="231491"/>
                </a:lnTo>
                <a:lnTo>
                  <a:pt x="104206" y="231491"/>
                </a:lnTo>
                <a:lnTo>
                  <a:pt x="89038" y="284636"/>
                </a:lnTo>
                <a:lnTo>
                  <a:pt x="0" y="284636"/>
                </a:lnTo>
                <a:lnTo>
                  <a:pt x="97876" y="0"/>
                </a:lnTo>
                <a:lnTo>
                  <a:pt x="205980" y="0"/>
                </a:lnTo>
                <a:lnTo>
                  <a:pt x="305052" y="284636"/>
                </a:lnTo>
                <a:lnTo>
                  <a:pt x="216439" y="284636"/>
                </a:lnTo>
                <a:close/>
                <a:moveTo>
                  <a:pt x="184830" y="168697"/>
                </a:moveTo>
                <a:lnTo>
                  <a:pt x="171901" y="122152"/>
                </a:lnTo>
                <a:cubicBezTo>
                  <a:pt x="168890" y="111809"/>
                  <a:pt x="165224" y="98416"/>
                  <a:pt x="160940" y="82014"/>
                </a:cubicBezTo>
                <a:cubicBezTo>
                  <a:pt x="156617" y="65611"/>
                  <a:pt x="153800" y="53840"/>
                  <a:pt x="152410" y="46738"/>
                </a:cubicBezTo>
                <a:cubicBezTo>
                  <a:pt x="151175" y="53338"/>
                  <a:pt x="148744" y="64183"/>
                  <a:pt x="145116" y="79312"/>
                </a:cubicBezTo>
                <a:cubicBezTo>
                  <a:pt x="141488" y="94441"/>
                  <a:pt x="133460" y="124236"/>
                  <a:pt x="120994" y="168697"/>
                </a:cubicBezTo>
                <a:lnTo>
                  <a:pt x="184830" y="1686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561D1B6-BF8A-2DA4-D37A-DB241B9FD349}"/>
              </a:ext>
            </a:extLst>
          </p:cNvPr>
          <p:cNvSpPr/>
          <p:nvPr/>
        </p:nvSpPr>
        <p:spPr>
          <a:xfrm>
            <a:off x="17068725" y="1722754"/>
            <a:ext cx="227322" cy="283477"/>
          </a:xfrm>
          <a:custGeom>
            <a:avLst/>
            <a:gdLst>
              <a:gd name="connsiteX0" fmla="*/ 154302 w 227322"/>
              <a:gd name="connsiteY0" fmla="*/ 283478 h 283477"/>
              <a:gd name="connsiteX1" fmla="*/ 73253 w 227322"/>
              <a:gd name="connsiteY1" fmla="*/ 283478 h 283477"/>
              <a:gd name="connsiteX2" fmla="*/ 73253 w 227322"/>
              <a:gd name="connsiteY2" fmla="*/ 62639 h 283477"/>
              <a:gd name="connsiteX3" fmla="*/ 0 w 227322"/>
              <a:gd name="connsiteY3" fmla="*/ 62639 h 283477"/>
              <a:gd name="connsiteX4" fmla="*/ 0 w 227322"/>
              <a:gd name="connsiteY4" fmla="*/ 0 h 283477"/>
              <a:gd name="connsiteX5" fmla="*/ 227323 w 227322"/>
              <a:gd name="connsiteY5" fmla="*/ 0 h 283477"/>
              <a:gd name="connsiteX6" fmla="*/ 227323 w 227322"/>
              <a:gd name="connsiteY6" fmla="*/ 62639 h 283477"/>
              <a:gd name="connsiteX7" fmla="*/ 154302 w 227322"/>
              <a:gd name="connsiteY7" fmla="*/ 62639 h 283477"/>
              <a:gd name="connsiteX8" fmla="*/ 154302 w 227322"/>
              <a:gd name="connsiteY8" fmla="*/ 283478 h 283477"/>
              <a:gd name="connsiteX9" fmla="*/ 154302 w 227322"/>
              <a:gd name="connsiteY9"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322" h="283477">
                <a:moveTo>
                  <a:pt x="154302" y="283478"/>
                </a:moveTo>
                <a:lnTo>
                  <a:pt x="73253" y="283478"/>
                </a:lnTo>
                <a:lnTo>
                  <a:pt x="73253" y="62639"/>
                </a:lnTo>
                <a:lnTo>
                  <a:pt x="0" y="62639"/>
                </a:lnTo>
                <a:lnTo>
                  <a:pt x="0" y="0"/>
                </a:lnTo>
                <a:lnTo>
                  <a:pt x="227323" y="0"/>
                </a:lnTo>
                <a:lnTo>
                  <a:pt x="227323" y="62639"/>
                </a:lnTo>
                <a:lnTo>
                  <a:pt x="154302" y="62639"/>
                </a:lnTo>
                <a:lnTo>
                  <a:pt x="154302" y="283478"/>
                </a:lnTo>
                <a:lnTo>
                  <a:pt x="154302" y="283478"/>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E678A19-6BF8-E8F3-E1CB-93FFDE743E39}"/>
              </a:ext>
            </a:extLst>
          </p:cNvPr>
          <p:cNvSpPr/>
          <p:nvPr/>
        </p:nvSpPr>
        <p:spPr>
          <a:xfrm>
            <a:off x="17338965" y="1722754"/>
            <a:ext cx="178075" cy="283516"/>
          </a:xfrm>
          <a:custGeom>
            <a:avLst/>
            <a:gdLst>
              <a:gd name="connsiteX0" fmla="*/ 178076 w 178075"/>
              <a:gd name="connsiteY0" fmla="*/ 283478 h 283516"/>
              <a:gd name="connsiteX1" fmla="*/ 0 w 178075"/>
              <a:gd name="connsiteY1" fmla="*/ 283478 h 283516"/>
              <a:gd name="connsiteX2" fmla="*/ 0 w 178075"/>
              <a:gd name="connsiteY2" fmla="*/ 0 h 283516"/>
              <a:gd name="connsiteX3" fmla="*/ 178076 w 178075"/>
              <a:gd name="connsiteY3" fmla="*/ 0 h 283516"/>
              <a:gd name="connsiteX4" fmla="*/ 178076 w 178075"/>
              <a:gd name="connsiteY4" fmla="*/ 61481 h 283516"/>
              <a:gd name="connsiteX5" fmla="*/ 81049 w 178075"/>
              <a:gd name="connsiteY5" fmla="*/ 61481 h 283516"/>
              <a:gd name="connsiteX6" fmla="*/ 81049 w 178075"/>
              <a:gd name="connsiteY6" fmla="*/ 106058 h 283516"/>
              <a:gd name="connsiteX7" fmla="*/ 170897 w 178075"/>
              <a:gd name="connsiteY7" fmla="*/ 106058 h 283516"/>
              <a:gd name="connsiteX8" fmla="*/ 170897 w 178075"/>
              <a:gd name="connsiteY8" fmla="*/ 167540 h 283516"/>
              <a:gd name="connsiteX9" fmla="*/ 81049 w 178075"/>
              <a:gd name="connsiteY9" fmla="*/ 167540 h 283516"/>
              <a:gd name="connsiteX10" fmla="*/ 81049 w 178075"/>
              <a:gd name="connsiteY10" fmla="*/ 221070 h 283516"/>
              <a:gd name="connsiteX11" fmla="*/ 178076 w 178075"/>
              <a:gd name="connsiteY11" fmla="*/ 221070 h 283516"/>
              <a:gd name="connsiteX12" fmla="*/ 178076 w 178075"/>
              <a:gd name="connsiteY12" fmla="*/ 283517 h 283516"/>
              <a:gd name="connsiteX13" fmla="*/ 178076 w 178075"/>
              <a:gd name="connsiteY13" fmla="*/ 283517 h 28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75" h="283516">
                <a:moveTo>
                  <a:pt x="178076" y="283478"/>
                </a:moveTo>
                <a:lnTo>
                  <a:pt x="0" y="283478"/>
                </a:lnTo>
                <a:lnTo>
                  <a:pt x="0" y="0"/>
                </a:lnTo>
                <a:lnTo>
                  <a:pt x="178076" y="0"/>
                </a:lnTo>
                <a:lnTo>
                  <a:pt x="178076" y="61481"/>
                </a:lnTo>
                <a:lnTo>
                  <a:pt x="81049" y="61481"/>
                </a:lnTo>
                <a:lnTo>
                  <a:pt x="81049" y="106058"/>
                </a:lnTo>
                <a:lnTo>
                  <a:pt x="170897" y="106058"/>
                </a:lnTo>
                <a:lnTo>
                  <a:pt x="170897" y="167540"/>
                </a:lnTo>
                <a:lnTo>
                  <a:pt x="81049" y="167540"/>
                </a:lnTo>
                <a:lnTo>
                  <a:pt x="81049" y="221070"/>
                </a:lnTo>
                <a:lnTo>
                  <a:pt x="178076" y="221070"/>
                </a:lnTo>
                <a:lnTo>
                  <a:pt x="178076" y="283517"/>
                </a:lnTo>
                <a:lnTo>
                  <a:pt x="178076" y="2835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074C8E9-D0E7-A627-88BA-B49DF6C336C7}"/>
              </a:ext>
            </a:extLst>
          </p:cNvPr>
          <p:cNvSpPr/>
          <p:nvPr/>
        </p:nvSpPr>
        <p:spPr>
          <a:xfrm>
            <a:off x="16404588" y="2125876"/>
            <a:ext cx="1192034" cy="450361"/>
          </a:xfrm>
          <a:custGeom>
            <a:avLst/>
            <a:gdLst>
              <a:gd name="connsiteX0" fmla="*/ 0 w 1192034"/>
              <a:gd name="connsiteY0" fmla="*/ 0 h 450361"/>
              <a:gd name="connsiteX1" fmla="*/ 1192035 w 1192034"/>
              <a:gd name="connsiteY1" fmla="*/ 0 h 450361"/>
              <a:gd name="connsiteX2" fmla="*/ 1192035 w 1192034"/>
              <a:gd name="connsiteY2" fmla="*/ 450361 h 450361"/>
              <a:gd name="connsiteX3" fmla="*/ 0 w 1192034"/>
              <a:gd name="connsiteY3" fmla="*/ 450361 h 450361"/>
            </a:gdLst>
            <a:ahLst/>
            <a:cxnLst>
              <a:cxn ang="0">
                <a:pos x="connsiteX0" y="connsiteY0"/>
              </a:cxn>
              <a:cxn ang="0">
                <a:pos x="connsiteX1" y="connsiteY1"/>
              </a:cxn>
              <a:cxn ang="0">
                <a:pos x="connsiteX2" y="connsiteY2"/>
              </a:cxn>
              <a:cxn ang="0">
                <a:pos x="connsiteX3" y="connsiteY3"/>
              </a:cxn>
            </a:cxnLst>
            <a:rect l="l" t="t" r="r" b="b"/>
            <a:pathLst>
              <a:path w="1192034" h="450361">
                <a:moveTo>
                  <a:pt x="0" y="0"/>
                </a:moveTo>
                <a:lnTo>
                  <a:pt x="1192035" y="0"/>
                </a:lnTo>
                <a:lnTo>
                  <a:pt x="1192035" y="450361"/>
                </a:lnTo>
                <a:lnTo>
                  <a:pt x="0" y="450361"/>
                </a:lnTo>
                <a:close/>
              </a:path>
            </a:pathLst>
          </a:custGeom>
          <a:solidFill>
            <a:srgbClr val="184547"/>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6013AAF9-9D97-F2FD-F0C5-6AE69B9DDABF}"/>
              </a:ext>
            </a:extLst>
          </p:cNvPr>
          <p:cNvSpPr/>
          <p:nvPr/>
        </p:nvSpPr>
        <p:spPr>
          <a:xfrm>
            <a:off x="16484633" y="2206847"/>
            <a:ext cx="220298" cy="289614"/>
          </a:xfrm>
          <a:custGeom>
            <a:avLst/>
            <a:gdLst>
              <a:gd name="connsiteX0" fmla="*/ 220298 w 220298"/>
              <a:gd name="connsiteY0" fmla="*/ 92125 h 289614"/>
              <a:gd name="connsiteX1" fmla="*/ 190310 w 220298"/>
              <a:gd name="connsiteY1" fmla="*/ 167115 h 289614"/>
              <a:gd name="connsiteX2" fmla="*/ 105055 w 220298"/>
              <a:gd name="connsiteY2" fmla="*/ 193552 h 289614"/>
              <a:gd name="connsiteX3" fmla="*/ 82014 w 220298"/>
              <a:gd name="connsiteY3" fmla="*/ 193552 h 289614"/>
              <a:gd name="connsiteX4" fmla="*/ 82014 w 220298"/>
              <a:gd name="connsiteY4" fmla="*/ 289614 h 289614"/>
              <a:gd name="connsiteX5" fmla="*/ 0 w 220298"/>
              <a:gd name="connsiteY5" fmla="*/ 289614 h 289614"/>
              <a:gd name="connsiteX6" fmla="*/ 0 w 220298"/>
              <a:gd name="connsiteY6" fmla="*/ 0 h 289614"/>
              <a:gd name="connsiteX7" fmla="*/ 105055 w 220298"/>
              <a:gd name="connsiteY7" fmla="*/ 0 h 289614"/>
              <a:gd name="connsiteX8" fmla="*/ 191429 w 220298"/>
              <a:gd name="connsiteY8" fmla="*/ 23967 h 289614"/>
              <a:gd name="connsiteX9" fmla="*/ 220298 w 220298"/>
              <a:gd name="connsiteY9" fmla="*/ 92125 h 289614"/>
              <a:gd name="connsiteX10" fmla="*/ 82014 w 220298"/>
              <a:gd name="connsiteY10" fmla="*/ 129755 h 289614"/>
              <a:gd name="connsiteX11" fmla="*/ 96950 w 220298"/>
              <a:gd name="connsiteY11" fmla="*/ 129755 h 289614"/>
              <a:gd name="connsiteX12" fmla="*/ 126320 w 220298"/>
              <a:gd name="connsiteY12" fmla="*/ 119836 h 289614"/>
              <a:gd name="connsiteX13" fmla="*/ 137204 w 220298"/>
              <a:gd name="connsiteY13" fmla="*/ 92511 h 289614"/>
              <a:gd name="connsiteX14" fmla="*/ 103163 w 220298"/>
              <a:gd name="connsiteY14" fmla="*/ 63179 h 289614"/>
              <a:gd name="connsiteX15" fmla="*/ 81975 w 220298"/>
              <a:gd name="connsiteY15" fmla="*/ 63179 h 289614"/>
              <a:gd name="connsiteX16" fmla="*/ 81975 w 220298"/>
              <a:gd name="connsiteY16" fmla="*/ 129755 h 289614"/>
              <a:gd name="connsiteX17" fmla="*/ 82014 w 220298"/>
              <a:gd name="connsiteY17" fmla="*/ 12975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298" h="289614">
                <a:moveTo>
                  <a:pt x="220298" y="92125"/>
                </a:moveTo>
                <a:cubicBezTo>
                  <a:pt x="220298" y="124468"/>
                  <a:pt x="210302" y="149477"/>
                  <a:pt x="190310" y="167115"/>
                </a:cubicBezTo>
                <a:cubicBezTo>
                  <a:pt x="170318" y="184753"/>
                  <a:pt x="141913" y="193552"/>
                  <a:pt x="105055" y="193552"/>
                </a:cubicBezTo>
                <a:lnTo>
                  <a:pt x="82014" y="193552"/>
                </a:lnTo>
                <a:lnTo>
                  <a:pt x="82014" y="289614"/>
                </a:lnTo>
                <a:lnTo>
                  <a:pt x="0" y="289614"/>
                </a:lnTo>
                <a:lnTo>
                  <a:pt x="0" y="0"/>
                </a:lnTo>
                <a:lnTo>
                  <a:pt x="105055" y="0"/>
                </a:lnTo>
                <a:cubicBezTo>
                  <a:pt x="143379" y="0"/>
                  <a:pt x="172209" y="7989"/>
                  <a:pt x="191429" y="23967"/>
                </a:cubicBezTo>
                <a:cubicBezTo>
                  <a:pt x="210688" y="39945"/>
                  <a:pt x="220298" y="62678"/>
                  <a:pt x="220298" y="92125"/>
                </a:cubicBezTo>
                <a:close/>
                <a:moveTo>
                  <a:pt x="82014" y="129755"/>
                </a:moveTo>
                <a:lnTo>
                  <a:pt x="96950" y="129755"/>
                </a:lnTo>
                <a:cubicBezTo>
                  <a:pt x="109261" y="129755"/>
                  <a:pt x="119064" y="126436"/>
                  <a:pt x="126320" y="119836"/>
                </a:cubicBezTo>
                <a:cubicBezTo>
                  <a:pt x="133576" y="113237"/>
                  <a:pt x="137204" y="104128"/>
                  <a:pt x="137204" y="92511"/>
                </a:cubicBezTo>
                <a:cubicBezTo>
                  <a:pt x="137204" y="72982"/>
                  <a:pt x="125857" y="63179"/>
                  <a:pt x="103163" y="63179"/>
                </a:cubicBezTo>
                <a:lnTo>
                  <a:pt x="81975" y="63179"/>
                </a:lnTo>
                <a:lnTo>
                  <a:pt x="81975" y="129755"/>
                </a:lnTo>
                <a:lnTo>
                  <a:pt x="82014" y="129755"/>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D80E2479-4B66-E914-D734-5C01ED6291A5}"/>
              </a:ext>
            </a:extLst>
          </p:cNvPr>
          <p:cNvSpPr/>
          <p:nvPr/>
        </p:nvSpPr>
        <p:spPr>
          <a:xfrm>
            <a:off x="16699683" y="2205690"/>
            <a:ext cx="308757" cy="290810"/>
          </a:xfrm>
          <a:custGeom>
            <a:avLst/>
            <a:gdLst>
              <a:gd name="connsiteX0" fmla="*/ 219063 w 308757"/>
              <a:gd name="connsiteY0" fmla="*/ 290811 h 290810"/>
              <a:gd name="connsiteX1" fmla="*/ 204127 w 308757"/>
              <a:gd name="connsiteY1" fmla="*/ 236547 h 290810"/>
              <a:gd name="connsiteX2" fmla="*/ 105479 w 308757"/>
              <a:gd name="connsiteY2" fmla="*/ 236547 h 290810"/>
              <a:gd name="connsiteX3" fmla="*/ 90119 w 308757"/>
              <a:gd name="connsiteY3" fmla="*/ 290811 h 290810"/>
              <a:gd name="connsiteX4" fmla="*/ 0 w 308757"/>
              <a:gd name="connsiteY4" fmla="*/ 290811 h 290810"/>
              <a:gd name="connsiteX5" fmla="*/ 99034 w 308757"/>
              <a:gd name="connsiteY5" fmla="*/ 0 h 290810"/>
              <a:gd name="connsiteX6" fmla="*/ 208450 w 308757"/>
              <a:gd name="connsiteY6" fmla="*/ 0 h 290810"/>
              <a:gd name="connsiteX7" fmla="*/ 308757 w 308757"/>
              <a:gd name="connsiteY7" fmla="*/ 290811 h 290810"/>
              <a:gd name="connsiteX8" fmla="*/ 219063 w 308757"/>
              <a:gd name="connsiteY8" fmla="*/ 290811 h 290810"/>
              <a:gd name="connsiteX9" fmla="*/ 187068 w 308757"/>
              <a:gd name="connsiteY9" fmla="*/ 172364 h 290810"/>
              <a:gd name="connsiteX10" fmla="*/ 173985 w 308757"/>
              <a:gd name="connsiteY10" fmla="*/ 124815 h 290810"/>
              <a:gd name="connsiteX11" fmla="*/ 162870 w 308757"/>
              <a:gd name="connsiteY11" fmla="*/ 83828 h 290810"/>
              <a:gd name="connsiteX12" fmla="*/ 154263 w 308757"/>
              <a:gd name="connsiteY12" fmla="*/ 47780 h 290810"/>
              <a:gd name="connsiteX13" fmla="*/ 146891 w 308757"/>
              <a:gd name="connsiteY13" fmla="*/ 81049 h 290810"/>
              <a:gd name="connsiteX14" fmla="*/ 122500 w 308757"/>
              <a:gd name="connsiteY14" fmla="*/ 172364 h 290810"/>
              <a:gd name="connsiteX15" fmla="*/ 187068 w 308757"/>
              <a:gd name="connsiteY15" fmla="*/ 172364 h 2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757" h="290810">
                <a:moveTo>
                  <a:pt x="219063" y="290811"/>
                </a:moveTo>
                <a:lnTo>
                  <a:pt x="204127" y="236547"/>
                </a:lnTo>
                <a:lnTo>
                  <a:pt x="105479" y="236547"/>
                </a:lnTo>
                <a:lnTo>
                  <a:pt x="90119" y="290811"/>
                </a:lnTo>
                <a:lnTo>
                  <a:pt x="0" y="290811"/>
                </a:lnTo>
                <a:lnTo>
                  <a:pt x="99034" y="0"/>
                </a:lnTo>
                <a:lnTo>
                  <a:pt x="208450" y="0"/>
                </a:lnTo>
                <a:lnTo>
                  <a:pt x="308757" y="290811"/>
                </a:lnTo>
                <a:lnTo>
                  <a:pt x="219063" y="290811"/>
                </a:lnTo>
                <a:close/>
                <a:moveTo>
                  <a:pt x="187068" y="172364"/>
                </a:moveTo>
                <a:lnTo>
                  <a:pt x="173985" y="124815"/>
                </a:lnTo>
                <a:cubicBezTo>
                  <a:pt x="170936" y="114240"/>
                  <a:pt x="167231" y="100578"/>
                  <a:pt x="162870" y="83828"/>
                </a:cubicBezTo>
                <a:cubicBezTo>
                  <a:pt x="158508" y="67039"/>
                  <a:pt x="155652" y="55036"/>
                  <a:pt x="154263" y="47780"/>
                </a:cubicBezTo>
                <a:cubicBezTo>
                  <a:pt x="153028" y="54534"/>
                  <a:pt x="150558" y="65611"/>
                  <a:pt x="146891" y="81049"/>
                </a:cubicBezTo>
                <a:cubicBezTo>
                  <a:pt x="143225" y="96487"/>
                  <a:pt x="135081" y="126938"/>
                  <a:pt x="122500" y="172364"/>
                </a:cubicBezTo>
                <a:lnTo>
                  <a:pt x="187068" y="172364"/>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B48B9D07-6E9D-5C1F-F8FE-4CA72DDB28E6}"/>
              </a:ext>
            </a:extLst>
          </p:cNvPr>
          <p:cNvSpPr/>
          <p:nvPr/>
        </p:nvSpPr>
        <p:spPr>
          <a:xfrm>
            <a:off x="17021524" y="2202641"/>
            <a:ext cx="241255" cy="297796"/>
          </a:xfrm>
          <a:custGeom>
            <a:avLst/>
            <a:gdLst>
              <a:gd name="connsiteX0" fmla="*/ 146390 w 241255"/>
              <a:gd name="connsiteY0" fmla="*/ 64260 h 297796"/>
              <a:gd name="connsiteX1" fmla="*/ 100693 w 241255"/>
              <a:gd name="connsiteY1" fmla="*/ 87147 h 297796"/>
              <a:gd name="connsiteX2" fmla="*/ 84291 w 241255"/>
              <a:gd name="connsiteY2" fmla="*/ 150249 h 297796"/>
              <a:gd name="connsiteX3" fmla="*/ 150944 w 241255"/>
              <a:gd name="connsiteY3" fmla="*/ 233845 h 297796"/>
              <a:gd name="connsiteX4" fmla="*/ 189963 w 241255"/>
              <a:gd name="connsiteY4" fmla="*/ 228481 h 297796"/>
              <a:gd name="connsiteX5" fmla="*/ 227979 w 241255"/>
              <a:gd name="connsiteY5" fmla="*/ 215590 h 297796"/>
              <a:gd name="connsiteX6" fmla="*/ 227979 w 241255"/>
              <a:gd name="connsiteY6" fmla="*/ 281741 h 297796"/>
              <a:gd name="connsiteX7" fmla="*/ 142028 w 241255"/>
              <a:gd name="connsiteY7" fmla="*/ 297797 h 297796"/>
              <a:gd name="connsiteX8" fmla="*/ 36665 w 241255"/>
              <a:gd name="connsiteY8" fmla="*/ 259742 h 297796"/>
              <a:gd name="connsiteX9" fmla="*/ 0 w 241255"/>
              <a:gd name="connsiteY9" fmla="*/ 149786 h 297796"/>
              <a:gd name="connsiteX10" fmla="*/ 17754 w 241255"/>
              <a:gd name="connsiteY10" fmla="*/ 70744 h 297796"/>
              <a:gd name="connsiteX11" fmla="*/ 68814 w 241255"/>
              <a:gd name="connsiteY11" fmla="*/ 18332 h 297796"/>
              <a:gd name="connsiteX12" fmla="*/ 147200 w 241255"/>
              <a:gd name="connsiteY12" fmla="*/ 0 h 297796"/>
              <a:gd name="connsiteX13" fmla="*/ 241255 w 241255"/>
              <a:gd name="connsiteY13" fmla="*/ 20417 h 297796"/>
              <a:gd name="connsiteX14" fmla="*/ 216130 w 241255"/>
              <a:gd name="connsiteY14" fmla="*/ 82014 h 297796"/>
              <a:gd name="connsiteX15" fmla="*/ 182476 w 241255"/>
              <a:gd name="connsiteY15" fmla="*/ 69316 h 297796"/>
              <a:gd name="connsiteX16" fmla="*/ 146351 w 241255"/>
              <a:gd name="connsiteY16" fmla="*/ 64183 h 297796"/>
              <a:gd name="connsiteX17" fmla="*/ 146351 w 241255"/>
              <a:gd name="connsiteY17" fmla="*/ 64260 h 2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255" h="297796">
                <a:moveTo>
                  <a:pt x="146390" y="64260"/>
                </a:moveTo>
                <a:cubicBezTo>
                  <a:pt x="126861" y="64260"/>
                  <a:pt x="111654" y="71902"/>
                  <a:pt x="100693" y="87147"/>
                </a:cubicBezTo>
                <a:cubicBezTo>
                  <a:pt x="89771" y="102392"/>
                  <a:pt x="84291" y="123426"/>
                  <a:pt x="84291" y="150249"/>
                </a:cubicBezTo>
                <a:cubicBezTo>
                  <a:pt x="84291" y="205980"/>
                  <a:pt x="106521" y="233845"/>
                  <a:pt x="150944" y="233845"/>
                </a:cubicBezTo>
                <a:cubicBezTo>
                  <a:pt x="164375" y="233845"/>
                  <a:pt x="177381" y="232070"/>
                  <a:pt x="189963" y="228481"/>
                </a:cubicBezTo>
                <a:cubicBezTo>
                  <a:pt x="202545" y="224930"/>
                  <a:pt x="215243" y="220607"/>
                  <a:pt x="227979" y="215590"/>
                </a:cubicBezTo>
                <a:lnTo>
                  <a:pt x="227979" y="281741"/>
                </a:lnTo>
                <a:cubicBezTo>
                  <a:pt x="202661" y="292432"/>
                  <a:pt x="173985" y="297797"/>
                  <a:pt x="142028" y="297797"/>
                </a:cubicBezTo>
                <a:cubicBezTo>
                  <a:pt x="96216" y="297797"/>
                  <a:pt x="61095" y="285099"/>
                  <a:pt x="36665" y="259742"/>
                </a:cubicBezTo>
                <a:cubicBezTo>
                  <a:pt x="12235" y="234386"/>
                  <a:pt x="0" y="197721"/>
                  <a:pt x="0" y="149786"/>
                </a:cubicBezTo>
                <a:cubicBezTo>
                  <a:pt x="0" y="119798"/>
                  <a:pt x="5905" y="93476"/>
                  <a:pt x="17754" y="70744"/>
                </a:cubicBezTo>
                <a:cubicBezTo>
                  <a:pt x="29602" y="48050"/>
                  <a:pt x="46622" y="30567"/>
                  <a:pt x="68814" y="18332"/>
                </a:cubicBezTo>
                <a:cubicBezTo>
                  <a:pt x="91006" y="6098"/>
                  <a:pt x="117173" y="0"/>
                  <a:pt x="147200" y="0"/>
                </a:cubicBezTo>
                <a:cubicBezTo>
                  <a:pt x="180006" y="0"/>
                  <a:pt x="211344" y="6793"/>
                  <a:pt x="241255" y="20417"/>
                </a:cubicBezTo>
                <a:lnTo>
                  <a:pt x="216130" y="82014"/>
                </a:lnTo>
                <a:cubicBezTo>
                  <a:pt x="204899" y="76996"/>
                  <a:pt x="193707" y="72790"/>
                  <a:pt x="182476" y="69316"/>
                </a:cubicBezTo>
                <a:cubicBezTo>
                  <a:pt x="171244" y="65881"/>
                  <a:pt x="159203" y="64183"/>
                  <a:pt x="146351" y="64183"/>
                </a:cubicBezTo>
                <a:lnTo>
                  <a:pt x="146351" y="64260"/>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5C926BD-0533-1824-B3A2-D68F9C7046C2}"/>
              </a:ext>
            </a:extLst>
          </p:cNvPr>
          <p:cNvSpPr/>
          <p:nvPr/>
        </p:nvSpPr>
        <p:spPr>
          <a:xfrm>
            <a:off x="17286476" y="2206886"/>
            <a:ext cx="230062" cy="289614"/>
          </a:xfrm>
          <a:custGeom>
            <a:avLst/>
            <a:gdLst>
              <a:gd name="connsiteX0" fmla="*/ 156154 w 230062"/>
              <a:gd name="connsiteY0" fmla="*/ 289615 h 289614"/>
              <a:gd name="connsiteX1" fmla="*/ 74140 w 230062"/>
              <a:gd name="connsiteY1" fmla="*/ 289615 h 289614"/>
              <a:gd name="connsiteX2" fmla="*/ 74140 w 230062"/>
              <a:gd name="connsiteY2" fmla="*/ 63990 h 289614"/>
              <a:gd name="connsiteX3" fmla="*/ 0 w 230062"/>
              <a:gd name="connsiteY3" fmla="*/ 63990 h 289614"/>
              <a:gd name="connsiteX4" fmla="*/ 0 w 230062"/>
              <a:gd name="connsiteY4" fmla="*/ 0 h 289614"/>
              <a:gd name="connsiteX5" fmla="*/ 230063 w 230062"/>
              <a:gd name="connsiteY5" fmla="*/ 0 h 289614"/>
              <a:gd name="connsiteX6" fmla="*/ 230063 w 230062"/>
              <a:gd name="connsiteY6" fmla="*/ 63990 h 289614"/>
              <a:gd name="connsiteX7" fmla="*/ 156154 w 230062"/>
              <a:gd name="connsiteY7" fmla="*/ 63990 h 289614"/>
              <a:gd name="connsiteX8" fmla="*/ 156154 w 230062"/>
              <a:gd name="connsiteY8" fmla="*/ 289615 h 289614"/>
              <a:gd name="connsiteX9" fmla="*/ 156154 w 230062"/>
              <a:gd name="connsiteY9" fmla="*/ 28961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062" h="289614">
                <a:moveTo>
                  <a:pt x="156154" y="289615"/>
                </a:moveTo>
                <a:lnTo>
                  <a:pt x="74140" y="289615"/>
                </a:lnTo>
                <a:lnTo>
                  <a:pt x="74140" y="63990"/>
                </a:lnTo>
                <a:lnTo>
                  <a:pt x="0" y="63990"/>
                </a:lnTo>
                <a:lnTo>
                  <a:pt x="0" y="0"/>
                </a:lnTo>
                <a:lnTo>
                  <a:pt x="230063" y="0"/>
                </a:lnTo>
                <a:lnTo>
                  <a:pt x="230063" y="63990"/>
                </a:lnTo>
                <a:lnTo>
                  <a:pt x="156154" y="63990"/>
                </a:lnTo>
                <a:lnTo>
                  <a:pt x="156154" y="289615"/>
                </a:lnTo>
                <a:lnTo>
                  <a:pt x="156154" y="28961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E8BDACD-207A-52FA-A290-F67ED7B97400}"/>
              </a:ext>
            </a:extLst>
          </p:cNvPr>
          <p:cNvSpPr/>
          <p:nvPr/>
        </p:nvSpPr>
        <p:spPr>
          <a:xfrm>
            <a:off x="16965754" y="660475"/>
            <a:ext cx="643295" cy="436968"/>
          </a:xfrm>
          <a:custGeom>
            <a:avLst/>
            <a:gdLst>
              <a:gd name="connsiteX0" fmla="*/ 0 w 643295"/>
              <a:gd name="connsiteY0" fmla="*/ 0 h 436968"/>
              <a:gd name="connsiteX1" fmla="*/ 643296 w 643295"/>
              <a:gd name="connsiteY1" fmla="*/ 0 h 436968"/>
              <a:gd name="connsiteX2" fmla="*/ 643296 w 643295"/>
              <a:gd name="connsiteY2" fmla="*/ 436969 h 436968"/>
              <a:gd name="connsiteX3" fmla="*/ 0 w 643295"/>
              <a:gd name="connsiteY3" fmla="*/ 436969 h 436968"/>
            </a:gdLst>
            <a:ahLst/>
            <a:cxnLst>
              <a:cxn ang="0">
                <a:pos x="connsiteX0" y="connsiteY0"/>
              </a:cxn>
              <a:cxn ang="0">
                <a:pos x="connsiteX1" y="connsiteY1"/>
              </a:cxn>
              <a:cxn ang="0">
                <a:pos x="connsiteX2" y="connsiteY2"/>
              </a:cxn>
              <a:cxn ang="0">
                <a:pos x="connsiteX3" y="connsiteY3"/>
              </a:cxn>
            </a:cxnLst>
            <a:rect l="l" t="t" r="r" b="b"/>
            <a:pathLst>
              <a:path w="643295" h="436968">
                <a:moveTo>
                  <a:pt x="0" y="0"/>
                </a:moveTo>
                <a:lnTo>
                  <a:pt x="643296" y="0"/>
                </a:lnTo>
                <a:lnTo>
                  <a:pt x="643296" y="436969"/>
                </a:lnTo>
                <a:lnTo>
                  <a:pt x="0" y="436969"/>
                </a:lnTo>
                <a:close/>
              </a:path>
            </a:pathLst>
          </a:custGeom>
          <a:solidFill>
            <a:srgbClr val="FFFFF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9704BC7A-C2D7-A4E5-2794-D8219C608789}"/>
              </a:ext>
            </a:extLst>
          </p:cNvPr>
          <p:cNvSpPr/>
          <p:nvPr/>
        </p:nvSpPr>
        <p:spPr>
          <a:xfrm>
            <a:off x="16978182" y="672786"/>
            <a:ext cx="618440" cy="412306"/>
          </a:xfrm>
          <a:custGeom>
            <a:avLst/>
            <a:gdLst>
              <a:gd name="connsiteX0" fmla="*/ 0 w 618440"/>
              <a:gd name="connsiteY0" fmla="*/ 0 h 412306"/>
              <a:gd name="connsiteX1" fmla="*/ 618441 w 618440"/>
              <a:gd name="connsiteY1" fmla="*/ 0 h 412306"/>
              <a:gd name="connsiteX2" fmla="*/ 618441 w 618440"/>
              <a:gd name="connsiteY2" fmla="*/ 412307 h 412306"/>
              <a:gd name="connsiteX3" fmla="*/ 0 w 618440"/>
              <a:gd name="connsiteY3" fmla="*/ 412307 h 412306"/>
            </a:gdLst>
            <a:ahLst/>
            <a:cxnLst>
              <a:cxn ang="0">
                <a:pos x="connsiteX0" y="connsiteY0"/>
              </a:cxn>
              <a:cxn ang="0">
                <a:pos x="connsiteX1" y="connsiteY1"/>
              </a:cxn>
              <a:cxn ang="0">
                <a:pos x="connsiteX2" y="connsiteY2"/>
              </a:cxn>
              <a:cxn ang="0">
                <a:pos x="connsiteX3" y="connsiteY3"/>
              </a:cxn>
            </a:cxnLst>
            <a:rect l="l" t="t" r="r" b="b"/>
            <a:pathLst>
              <a:path w="618440" h="412306">
                <a:moveTo>
                  <a:pt x="0" y="0"/>
                </a:moveTo>
                <a:lnTo>
                  <a:pt x="618441" y="0"/>
                </a:lnTo>
                <a:lnTo>
                  <a:pt x="618441" y="412307"/>
                </a:lnTo>
                <a:lnTo>
                  <a:pt x="0" y="412307"/>
                </a:lnTo>
                <a:close/>
              </a:path>
            </a:pathLst>
          </a:custGeom>
          <a:solidFill>
            <a:srgbClr val="144390"/>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BC54B16-DF74-CCCB-9328-109FC1BF07C1}"/>
              </a:ext>
            </a:extLst>
          </p:cNvPr>
          <p:cNvSpPr/>
          <p:nvPr/>
        </p:nvSpPr>
        <p:spPr>
          <a:xfrm>
            <a:off x="17265944" y="722110"/>
            <a:ext cx="42685" cy="40524"/>
          </a:xfrm>
          <a:custGeom>
            <a:avLst/>
            <a:gdLst>
              <a:gd name="connsiteX0" fmla="*/ 8259 w 42685"/>
              <a:gd name="connsiteY0" fmla="*/ 40524 h 40524"/>
              <a:gd name="connsiteX1" fmla="*/ 21343 w 42685"/>
              <a:gd name="connsiteY1" fmla="*/ 30992 h 40524"/>
              <a:gd name="connsiteX2" fmla="*/ 34388 w 42685"/>
              <a:gd name="connsiteY2" fmla="*/ 40524 h 40524"/>
              <a:gd name="connsiteX3" fmla="*/ 29409 w 42685"/>
              <a:gd name="connsiteY3" fmla="*/ 25125 h 40524"/>
              <a:gd name="connsiteX4" fmla="*/ 42686 w 42685"/>
              <a:gd name="connsiteY4" fmla="*/ 15592 h 40524"/>
              <a:gd name="connsiteX5" fmla="*/ 26322 w 42685"/>
              <a:gd name="connsiteY5" fmla="*/ 15592 h 40524"/>
              <a:gd name="connsiteX6" fmla="*/ 21343 w 42685"/>
              <a:gd name="connsiteY6" fmla="*/ 0 h 40524"/>
              <a:gd name="connsiteX7" fmla="*/ 16325 w 42685"/>
              <a:gd name="connsiteY7" fmla="*/ 15631 h 40524"/>
              <a:gd name="connsiteX8" fmla="*/ 0 w 42685"/>
              <a:gd name="connsiteY8" fmla="*/ 15592 h 40524"/>
              <a:gd name="connsiteX9" fmla="*/ 13238 w 42685"/>
              <a:gd name="connsiteY9" fmla="*/ 25125 h 40524"/>
              <a:gd name="connsiteX10" fmla="*/ 8259 w 42685"/>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8259" y="40524"/>
                </a:moveTo>
                <a:lnTo>
                  <a:pt x="21343" y="30992"/>
                </a:lnTo>
                <a:lnTo>
                  <a:pt x="34388" y="40524"/>
                </a:lnTo>
                <a:lnTo>
                  <a:pt x="29409" y="25125"/>
                </a:lnTo>
                <a:lnTo>
                  <a:pt x="42686" y="15592"/>
                </a:lnTo>
                <a:lnTo>
                  <a:pt x="26322" y="15592"/>
                </a:lnTo>
                <a:lnTo>
                  <a:pt x="21343" y="0"/>
                </a:lnTo>
                <a:lnTo>
                  <a:pt x="16325" y="15631"/>
                </a:lnTo>
                <a:lnTo>
                  <a:pt x="0" y="15592"/>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EF3EF90E-83BC-28B2-716E-3FFD71C8245A}"/>
              </a:ext>
            </a:extLst>
          </p:cNvPr>
          <p:cNvSpPr/>
          <p:nvPr/>
        </p:nvSpPr>
        <p:spPr>
          <a:xfrm>
            <a:off x="17198403" y="740250"/>
            <a:ext cx="42647" cy="40524"/>
          </a:xfrm>
          <a:custGeom>
            <a:avLst/>
            <a:gdLst>
              <a:gd name="connsiteX0" fmla="*/ 8298 w 42647"/>
              <a:gd name="connsiteY0" fmla="*/ 40524 h 40524"/>
              <a:gd name="connsiteX1" fmla="*/ 21343 w 42647"/>
              <a:gd name="connsiteY1" fmla="*/ 30992 h 40524"/>
              <a:gd name="connsiteX2" fmla="*/ 34388 w 42647"/>
              <a:gd name="connsiteY2" fmla="*/ 40524 h 40524"/>
              <a:gd name="connsiteX3" fmla="*/ 29409 w 42647"/>
              <a:gd name="connsiteY3" fmla="*/ 25125 h 40524"/>
              <a:gd name="connsiteX4" fmla="*/ 42647 w 42647"/>
              <a:gd name="connsiteY4" fmla="*/ 15592 h 40524"/>
              <a:gd name="connsiteX5" fmla="*/ 26322 w 42647"/>
              <a:gd name="connsiteY5" fmla="*/ 15592 h 40524"/>
              <a:gd name="connsiteX6" fmla="*/ 21343 w 42647"/>
              <a:gd name="connsiteY6" fmla="*/ 0 h 40524"/>
              <a:gd name="connsiteX7" fmla="*/ 16326 w 42647"/>
              <a:gd name="connsiteY7" fmla="*/ 15631 h 40524"/>
              <a:gd name="connsiteX8" fmla="*/ 0 w 42647"/>
              <a:gd name="connsiteY8" fmla="*/ 15592 h 40524"/>
              <a:gd name="connsiteX9" fmla="*/ 13238 w 42647"/>
              <a:gd name="connsiteY9" fmla="*/ 25125 h 40524"/>
              <a:gd name="connsiteX10" fmla="*/ 8298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98" y="40524"/>
                </a:moveTo>
                <a:lnTo>
                  <a:pt x="21343" y="30992"/>
                </a:lnTo>
                <a:lnTo>
                  <a:pt x="34388" y="40524"/>
                </a:lnTo>
                <a:lnTo>
                  <a:pt x="29409" y="25125"/>
                </a:lnTo>
                <a:lnTo>
                  <a:pt x="42647" y="15592"/>
                </a:lnTo>
                <a:lnTo>
                  <a:pt x="26322" y="15592"/>
                </a:lnTo>
                <a:lnTo>
                  <a:pt x="21343" y="0"/>
                </a:lnTo>
                <a:lnTo>
                  <a:pt x="16326" y="15631"/>
                </a:lnTo>
                <a:lnTo>
                  <a:pt x="0" y="15592"/>
                </a:lnTo>
                <a:lnTo>
                  <a:pt x="13238" y="25125"/>
                </a:lnTo>
                <a:lnTo>
                  <a:pt x="8298" y="40524"/>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7914B1E2-CEC9-5928-7E9A-826BB12C0D60}"/>
              </a:ext>
            </a:extLst>
          </p:cNvPr>
          <p:cNvSpPr/>
          <p:nvPr/>
        </p:nvSpPr>
        <p:spPr>
          <a:xfrm>
            <a:off x="17149002" y="789767"/>
            <a:ext cx="42647" cy="40524"/>
          </a:xfrm>
          <a:custGeom>
            <a:avLst/>
            <a:gdLst>
              <a:gd name="connsiteX0" fmla="*/ 21343 w 42647"/>
              <a:gd name="connsiteY0" fmla="*/ 0 h 40524"/>
              <a:gd name="connsiteX1" fmla="*/ 16326 w 42647"/>
              <a:gd name="connsiteY1" fmla="*/ 15631 h 40524"/>
              <a:gd name="connsiteX2" fmla="*/ 0 w 42647"/>
              <a:gd name="connsiteY2" fmla="*/ 15631 h 40524"/>
              <a:gd name="connsiteX3" fmla="*/ 13238 w 42647"/>
              <a:gd name="connsiteY3" fmla="*/ 25125 h 40524"/>
              <a:gd name="connsiteX4" fmla="*/ 8259 w 42647"/>
              <a:gd name="connsiteY4" fmla="*/ 40524 h 40524"/>
              <a:gd name="connsiteX5" fmla="*/ 21343 w 42647"/>
              <a:gd name="connsiteY5" fmla="*/ 31030 h 40524"/>
              <a:gd name="connsiteX6" fmla="*/ 34388 w 42647"/>
              <a:gd name="connsiteY6" fmla="*/ 40524 h 40524"/>
              <a:gd name="connsiteX7" fmla="*/ 29409 w 42647"/>
              <a:gd name="connsiteY7" fmla="*/ 25125 h 40524"/>
              <a:gd name="connsiteX8" fmla="*/ 42647 w 42647"/>
              <a:gd name="connsiteY8" fmla="*/ 15631 h 40524"/>
              <a:gd name="connsiteX9" fmla="*/ 26322 w 42647"/>
              <a:gd name="connsiteY9" fmla="*/ 15631 h 40524"/>
              <a:gd name="connsiteX10" fmla="*/ 21343 w 42647"/>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1343" y="0"/>
                </a:moveTo>
                <a:lnTo>
                  <a:pt x="16326" y="15631"/>
                </a:lnTo>
                <a:lnTo>
                  <a:pt x="0" y="15631"/>
                </a:lnTo>
                <a:lnTo>
                  <a:pt x="13238" y="25125"/>
                </a:lnTo>
                <a:lnTo>
                  <a:pt x="8259" y="40524"/>
                </a:lnTo>
                <a:lnTo>
                  <a:pt x="21343" y="31030"/>
                </a:lnTo>
                <a:lnTo>
                  <a:pt x="34388" y="40524"/>
                </a:lnTo>
                <a:lnTo>
                  <a:pt x="29409" y="25125"/>
                </a:lnTo>
                <a:lnTo>
                  <a:pt x="42647" y="15631"/>
                </a:lnTo>
                <a:lnTo>
                  <a:pt x="26322" y="15631"/>
                </a:lnTo>
                <a:lnTo>
                  <a:pt x="21343" y="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51137945-FC80-F112-9FEC-B14C813DB8F4}"/>
              </a:ext>
            </a:extLst>
          </p:cNvPr>
          <p:cNvSpPr/>
          <p:nvPr/>
        </p:nvSpPr>
        <p:spPr>
          <a:xfrm>
            <a:off x="17130862" y="857230"/>
            <a:ext cx="42685" cy="40524"/>
          </a:xfrm>
          <a:custGeom>
            <a:avLst/>
            <a:gdLst>
              <a:gd name="connsiteX0" fmla="*/ 21343 w 42685"/>
              <a:gd name="connsiteY0" fmla="*/ 30992 h 40524"/>
              <a:gd name="connsiteX1" fmla="*/ 34388 w 42685"/>
              <a:gd name="connsiteY1" fmla="*/ 40524 h 40524"/>
              <a:gd name="connsiteX2" fmla="*/ 29409 w 42685"/>
              <a:gd name="connsiteY2" fmla="*/ 25125 h 40524"/>
              <a:gd name="connsiteX3" fmla="*/ 42686 w 42685"/>
              <a:gd name="connsiteY3" fmla="*/ 15592 h 40524"/>
              <a:gd name="connsiteX4" fmla="*/ 26322 w 42685"/>
              <a:gd name="connsiteY4" fmla="*/ 15592 h 40524"/>
              <a:gd name="connsiteX5" fmla="*/ 21343 w 42685"/>
              <a:gd name="connsiteY5" fmla="*/ 0 h 40524"/>
              <a:gd name="connsiteX6" fmla="*/ 16326 w 42685"/>
              <a:gd name="connsiteY6" fmla="*/ 15631 h 40524"/>
              <a:gd name="connsiteX7" fmla="*/ 0 w 42685"/>
              <a:gd name="connsiteY7" fmla="*/ 15592 h 40524"/>
              <a:gd name="connsiteX8" fmla="*/ 13238 w 42685"/>
              <a:gd name="connsiteY8" fmla="*/ 25125 h 40524"/>
              <a:gd name="connsiteX9" fmla="*/ 8298 w 42685"/>
              <a:gd name="connsiteY9" fmla="*/ 40524 h 40524"/>
              <a:gd name="connsiteX10" fmla="*/ 21343 w 42685"/>
              <a:gd name="connsiteY10" fmla="*/ 309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43" y="30992"/>
                </a:moveTo>
                <a:lnTo>
                  <a:pt x="34388" y="40524"/>
                </a:lnTo>
                <a:lnTo>
                  <a:pt x="29409" y="25125"/>
                </a:lnTo>
                <a:lnTo>
                  <a:pt x="42686" y="15592"/>
                </a:lnTo>
                <a:lnTo>
                  <a:pt x="26322" y="15592"/>
                </a:lnTo>
                <a:lnTo>
                  <a:pt x="21343" y="0"/>
                </a:lnTo>
                <a:lnTo>
                  <a:pt x="16326" y="15631"/>
                </a:lnTo>
                <a:lnTo>
                  <a:pt x="0" y="15592"/>
                </a:lnTo>
                <a:lnTo>
                  <a:pt x="13238" y="25125"/>
                </a:lnTo>
                <a:lnTo>
                  <a:pt x="8298" y="40524"/>
                </a:lnTo>
                <a:lnTo>
                  <a:pt x="21343" y="30992"/>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BC81C4F-4187-F1B4-6D9F-730D735388B0}"/>
              </a:ext>
            </a:extLst>
          </p:cNvPr>
          <p:cNvSpPr/>
          <p:nvPr/>
        </p:nvSpPr>
        <p:spPr>
          <a:xfrm>
            <a:off x="17149002" y="924887"/>
            <a:ext cx="42647" cy="40524"/>
          </a:xfrm>
          <a:custGeom>
            <a:avLst/>
            <a:gdLst>
              <a:gd name="connsiteX0" fmla="*/ 26322 w 42647"/>
              <a:gd name="connsiteY0" fmla="*/ 15592 h 40524"/>
              <a:gd name="connsiteX1" fmla="*/ 21343 w 42647"/>
              <a:gd name="connsiteY1" fmla="*/ 0 h 40524"/>
              <a:gd name="connsiteX2" fmla="*/ 16326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43 w 42647"/>
              <a:gd name="connsiteY6" fmla="*/ 30992 h 40524"/>
              <a:gd name="connsiteX7" fmla="*/ 34388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43" y="0"/>
                </a:lnTo>
                <a:lnTo>
                  <a:pt x="16326" y="15592"/>
                </a:lnTo>
                <a:lnTo>
                  <a:pt x="0" y="15592"/>
                </a:lnTo>
                <a:lnTo>
                  <a:pt x="13238" y="25125"/>
                </a:lnTo>
                <a:lnTo>
                  <a:pt x="8259" y="40524"/>
                </a:lnTo>
                <a:lnTo>
                  <a:pt x="21343" y="30992"/>
                </a:lnTo>
                <a:lnTo>
                  <a:pt x="34388"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9A809DE2-F96E-D45F-2672-A5D5B963474D}"/>
              </a:ext>
            </a:extLst>
          </p:cNvPr>
          <p:cNvSpPr/>
          <p:nvPr/>
        </p:nvSpPr>
        <p:spPr>
          <a:xfrm>
            <a:off x="17198519" y="974404"/>
            <a:ext cx="42647" cy="40485"/>
          </a:xfrm>
          <a:custGeom>
            <a:avLst/>
            <a:gdLst>
              <a:gd name="connsiteX0" fmla="*/ 26322 w 42647"/>
              <a:gd name="connsiteY0" fmla="*/ 15592 h 40485"/>
              <a:gd name="connsiteX1" fmla="*/ 21304 w 42647"/>
              <a:gd name="connsiteY1" fmla="*/ 0 h 40485"/>
              <a:gd name="connsiteX2" fmla="*/ 16326 w 42647"/>
              <a:gd name="connsiteY2" fmla="*/ 15592 h 40485"/>
              <a:gd name="connsiteX3" fmla="*/ 0 w 42647"/>
              <a:gd name="connsiteY3" fmla="*/ 15592 h 40485"/>
              <a:gd name="connsiteX4" fmla="*/ 13238 w 42647"/>
              <a:gd name="connsiteY4" fmla="*/ 25087 h 40485"/>
              <a:gd name="connsiteX5" fmla="*/ 8259 w 42647"/>
              <a:gd name="connsiteY5" fmla="*/ 40486 h 40485"/>
              <a:gd name="connsiteX6" fmla="*/ 21304 w 42647"/>
              <a:gd name="connsiteY6" fmla="*/ 30992 h 40485"/>
              <a:gd name="connsiteX7" fmla="*/ 34349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04" y="0"/>
                </a:lnTo>
                <a:lnTo>
                  <a:pt x="16326" y="15592"/>
                </a:lnTo>
                <a:lnTo>
                  <a:pt x="0" y="15592"/>
                </a:lnTo>
                <a:lnTo>
                  <a:pt x="13238" y="25087"/>
                </a:lnTo>
                <a:lnTo>
                  <a:pt x="8259" y="40486"/>
                </a:lnTo>
                <a:lnTo>
                  <a:pt x="21304" y="30992"/>
                </a:lnTo>
                <a:lnTo>
                  <a:pt x="34349"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B8890B8-6E9D-B893-CE85-05B055DD5585}"/>
              </a:ext>
            </a:extLst>
          </p:cNvPr>
          <p:cNvSpPr/>
          <p:nvPr/>
        </p:nvSpPr>
        <p:spPr>
          <a:xfrm>
            <a:off x="17265944" y="992312"/>
            <a:ext cx="42685" cy="40524"/>
          </a:xfrm>
          <a:custGeom>
            <a:avLst/>
            <a:gdLst>
              <a:gd name="connsiteX0" fmla="*/ 26322 w 42685"/>
              <a:gd name="connsiteY0" fmla="*/ 15631 h 40524"/>
              <a:gd name="connsiteX1" fmla="*/ 21343 w 42685"/>
              <a:gd name="connsiteY1" fmla="*/ 0 h 40524"/>
              <a:gd name="connsiteX2" fmla="*/ 16364 w 42685"/>
              <a:gd name="connsiteY2" fmla="*/ 15631 h 40524"/>
              <a:gd name="connsiteX3" fmla="*/ 0 w 42685"/>
              <a:gd name="connsiteY3" fmla="*/ 15631 h 40524"/>
              <a:gd name="connsiteX4" fmla="*/ 13238 w 42685"/>
              <a:gd name="connsiteY4" fmla="*/ 25125 h 40524"/>
              <a:gd name="connsiteX5" fmla="*/ 8298 w 42685"/>
              <a:gd name="connsiteY5" fmla="*/ 40524 h 40524"/>
              <a:gd name="connsiteX6" fmla="*/ 21343 w 42685"/>
              <a:gd name="connsiteY6" fmla="*/ 31030 h 40524"/>
              <a:gd name="connsiteX7" fmla="*/ 34388 w 42685"/>
              <a:gd name="connsiteY7" fmla="*/ 40524 h 40524"/>
              <a:gd name="connsiteX8" fmla="*/ 29409 w 42685"/>
              <a:gd name="connsiteY8" fmla="*/ 25125 h 40524"/>
              <a:gd name="connsiteX9" fmla="*/ 42686 w 42685"/>
              <a:gd name="connsiteY9" fmla="*/ 15631 h 40524"/>
              <a:gd name="connsiteX10" fmla="*/ 26322 w 42685"/>
              <a:gd name="connsiteY10" fmla="*/ 15631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6322" y="15631"/>
                </a:moveTo>
                <a:lnTo>
                  <a:pt x="21343" y="0"/>
                </a:lnTo>
                <a:lnTo>
                  <a:pt x="16364" y="15631"/>
                </a:lnTo>
                <a:lnTo>
                  <a:pt x="0" y="15631"/>
                </a:lnTo>
                <a:lnTo>
                  <a:pt x="13238" y="25125"/>
                </a:lnTo>
                <a:lnTo>
                  <a:pt x="8298" y="40524"/>
                </a:lnTo>
                <a:lnTo>
                  <a:pt x="21343" y="31030"/>
                </a:lnTo>
                <a:lnTo>
                  <a:pt x="34388" y="40524"/>
                </a:lnTo>
                <a:lnTo>
                  <a:pt x="29409" y="25125"/>
                </a:lnTo>
                <a:lnTo>
                  <a:pt x="42686" y="15631"/>
                </a:lnTo>
                <a:lnTo>
                  <a:pt x="26322" y="15631"/>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42F6AA24-2BB3-DE09-0A06-185182436FC3}"/>
              </a:ext>
            </a:extLst>
          </p:cNvPr>
          <p:cNvSpPr/>
          <p:nvPr/>
        </p:nvSpPr>
        <p:spPr>
          <a:xfrm>
            <a:off x="17333407" y="974404"/>
            <a:ext cx="42647" cy="40485"/>
          </a:xfrm>
          <a:custGeom>
            <a:avLst/>
            <a:gdLst>
              <a:gd name="connsiteX0" fmla="*/ 26322 w 42647"/>
              <a:gd name="connsiteY0" fmla="*/ 15592 h 40485"/>
              <a:gd name="connsiteX1" fmla="*/ 21343 w 42647"/>
              <a:gd name="connsiteY1" fmla="*/ 0 h 40485"/>
              <a:gd name="connsiteX2" fmla="*/ 16325 w 42647"/>
              <a:gd name="connsiteY2" fmla="*/ 15592 h 40485"/>
              <a:gd name="connsiteX3" fmla="*/ 0 w 42647"/>
              <a:gd name="connsiteY3" fmla="*/ 15592 h 40485"/>
              <a:gd name="connsiteX4" fmla="*/ 13238 w 42647"/>
              <a:gd name="connsiteY4" fmla="*/ 25087 h 40485"/>
              <a:gd name="connsiteX5" fmla="*/ 8298 w 42647"/>
              <a:gd name="connsiteY5" fmla="*/ 40486 h 40485"/>
              <a:gd name="connsiteX6" fmla="*/ 21343 w 42647"/>
              <a:gd name="connsiteY6" fmla="*/ 30992 h 40485"/>
              <a:gd name="connsiteX7" fmla="*/ 34388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43" y="0"/>
                </a:lnTo>
                <a:lnTo>
                  <a:pt x="16325" y="15592"/>
                </a:lnTo>
                <a:lnTo>
                  <a:pt x="0" y="15592"/>
                </a:lnTo>
                <a:lnTo>
                  <a:pt x="13238" y="25087"/>
                </a:lnTo>
                <a:lnTo>
                  <a:pt x="8298" y="40486"/>
                </a:lnTo>
                <a:lnTo>
                  <a:pt x="21343" y="30992"/>
                </a:lnTo>
                <a:lnTo>
                  <a:pt x="34388"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9AC79839-3235-00CA-AEF1-0B7D39833DA6}"/>
              </a:ext>
            </a:extLst>
          </p:cNvPr>
          <p:cNvSpPr/>
          <p:nvPr/>
        </p:nvSpPr>
        <p:spPr>
          <a:xfrm>
            <a:off x="17382924" y="924887"/>
            <a:ext cx="42647" cy="40524"/>
          </a:xfrm>
          <a:custGeom>
            <a:avLst/>
            <a:gdLst>
              <a:gd name="connsiteX0" fmla="*/ 26322 w 42647"/>
              <a:gd name="connsiteY0" fmla="*/ 15592 h 40524"/>
              <a:gd name="connsiteX1" fmla="*/ 21304 w 42647"/>
              <a:gd name="connsiteY1" fmla="*/ 0 h 40524"/>
              <a:gd name="connsiteX2" fmla="*/ 16325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04 w 42647"/>
              <a:gd name="connsiteY6" fmla="*/ 30992 h 40524"/>
              <a:gd name="connsiteX7" fmla="*/ 34349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04" y="0"/>
                </a:lnTo>
                <a:lnTo>
                  <a:pt x="16325" y="15592"/>
                </a:lnTo>
                <a:lnTo>
                  <a:pt x="0" y="15592"/>
                </a:lnTo>
                <a:lnTo>
                  <a:pt x="13238" y="25125"/>
                </a:lnTo>
                <a:lnTo>
                  <a:pt x="8259" y="40524"/>
                </a:lnTo>
                <a:lnTo>
                  <a:pt x="21304" y="30992"/>
                </a:lnTo>
                <a:lnTo>
                  <a:pt x="34349"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BA4D1DFD-2526-A944-956B-E31BDF5E2211}"/>
              </a:ext>
            </a:extLst>
          </p:cNvPr>
          <p:cNvSpPr/>
          <p:nvPr/>
        </p:nvSpPr>
        <p:spPr>
          <a:xfrm>
            <a:off x="17400832" y="857037"/>
            <a:ext cx="42685" cy="40524"/>
          </a:xfrm>
          <a:custGeom>
            <a:avLst/>
            <a:gdLst>
              <a:gd name="connsiteX0" fmla="*/ 42686 w 42685"/>
              <a:gd name="connsiteY0" fmla="*/ 15592 h 40524"/>
              <a:gd name="connsiteX1" fmla="*/ 26321 w 42685"/>
              <a:gd name="connsiteY1" fmla="*/ 15592 h 40524"/>
              <a:gd name="connsiteX2" fmla="*/ 21343 w 42685"/>
              <a:gd name="connsiteY2" fmla="*/ 0 h 40524"/>
              <a:gd name="connsiteX3" fmla="*/ 16325 w 42685"/>
              <a:gd name="connsiteY3" fmla="*/ 15631 h 40524"/>
              <a:gd name="connsiteX4" fmla="*/ 0 w 42685"/>
              <a:gd name="connsiteY4" fmla="*/ 15592 h 40524"/>
              <a:gd name="connsiteX5" fmla="*/ 13238 w 42685"/>
              <a:gd name="connsiteY5" fmla="*/ 25125 h 40524"/>
              <a:gd name="connsiteX6" fmla="*/ 8298 w 42685"/>
              <a:gd name="connsiteY6" fmla="*/ 40524 h 40524"/>
              <a:gd name="connsiteX7" fmla="*/ 21343 w 42685"/>
              <a:gd name="connsiteY7" fmla="*/ 30992 h 40524"/>
              <a:gd name="connsiteX8" fmla="*/ 34388 w 42685"/>
              <a:gd name="connsiteY8" fmla="*/ 40524 h 40524"/>
              <a:gd name="connsiteX9" fmla="*/ 29409 w 42685"/>
              <a:gd name="connsiteY9" fmla="*/ 25125 h 40524"/>
              <a:gd name="connsiteX10" fmla="*/ 42686 w 42685"/>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42686" y="15592"/>
                </a:moveTo>
                <a:lnTo>
                  <a:pt x="26321" y="15592"/>
                </a:lnTo>
                <a:lnTo>
                  <a:pt x="21343" y="0"/>
                </a:lnTo>
                <a:lnTo>
                  <a:pt x="16325" y="15631"/>
                </a:lnTo>
                <a:lnTo>
                  <a:pt x="0" y="15592"/>
                </a:lnTo>
                <a:lnTo>
                  <a:pt x="13238" y="25125"/>
                </a:lnTo>
                <a:lnTo>
                  <a:pt x="8298" y="40524"/>
                </a:lnTo>
                <a:lnTo>
                  <a:pt x="21343" y="30992"/>
                </a:lnTo>
                <a:lnTo>
                  <a:pt x="34388" y="40524"/>
                </a:lnTo>
                <a:lnTo>
                  <a:pt x="29409" y="25125"/>
                </a:lnTo>
                <a:lnTo>
                  <a:pt x="42686" y="15592"/>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3A2DF734-85A3-C84D-F4A0-D59F947C15CD}"/>
              </a:ext>
            </a:extLst>
          </p:cNvPr>
          <p:cNvSpPr/>
          <p:nvPr/>
        </p:nvSpPr>
        <p:spPr>
          <a:xfrm>
            <a:off x="17382924" y="789574"/>
            <a:ext cx="42647" cy="40524"/>
          </a:xfrm>
          <a:custGeom>
            <a:avLst/>
            <a:gdLst>
              <a:gd name="connsiteX0" fmla="*/ 8259 w 42647"/>
              <a:gd name="connsiteY0" fmla="*/ 40524 h 40524"/>
              <a:gd name="connsiteX1" fmla="*/ 21304 w 42647"/>
              <a:gd name="connsiteY1" fmla="*/ 30992 h 40524"/>
              <a:gd name="connsiteX2" fmla="*/ 34388 w 42647"/>
              <a:gd name="connsiteY2" fmla="*/ 40524 h 40524"/>
              <a:gd name="connsiteX3" fmla="*/ 29409 w 42647"/>
              <a:gd name="connsiteY3" fmla="*/ 25125 h 40524"/>
              <a:gd name="connsiteX4" fmla="*/ 42647 w 42647"/>
              <a:gd name="connsiteY4" fmla="*/ 15631 h 40524"/>
              <a:gd name="connsiteX5" fmla="*/ 26322 w 42647"/>
              <a:gd name="connsiteY5" fmla="*/ 15631 h 40524"/>
              <a:gd name="connsiteX6" fmla="*/ 21304 w 42647"/>
              <a:gd name="connsiteY6" fmla="*/ 0 h 40524"/>
              <a:gd name="connsiteX7" fmla="*/ 16325 w 42647"/>
              <a:gd name="connsiteY7" fmla="*/ 15631 h 40524"/>
              <a:gd name="connsiteX8" fmla="*/ 0 w 42647"/>
              <a:gd name="connsiteY8" fmla="*/ 15631 h 40524"/>
              <a:gd name="connsiteX9" fmla="*/ 13238 w 42647"/>
              <a:gd name="connsiteY9" fmla="*/ 25125 h 40524"/>
              <a:gd name="connsiteX10" fmla="*/ 8259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59" y="40524"/>
                </a:moveTo>
                <a:lnTo>
                  <a:pt x="21304" y="30992"/>
                </a:lnTo>
                <a:lnTo>
                  <a:pt x="34388" y="40524"/>
                </a:lnTo>
                <a:lnTo>
                  <a:pt x="29409" y="25125"/>
                </a:lnTo>
                <a:lnTo>
                  <a:pt x="42647" y="15631"/>
                </a:lnTo>
                <a:lnTo>
                  <a:pt x="26322" y="15631"/>
                </a:lnTo>
                <a:lnTo>
                  <a:pt x="21304" y="0"/>
                </a:lnTo>
                <a:lnTo>
                  <a:pt x="16325" y="15631"/>
                </a:lnTo>
                <a:lnTo>
                  <a:pt x="0" y="15631"/>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FB90E692-A38F-076E-D505-098BD3820BA4}"/>
              </a:ext>
            </a:extLst>
          </p:cNvPr>
          <p:cNvSpPr/>
          <p:nvPr/>
        </p:nvSpPr>
        <p:spPr>
          <a:xfrm>
            <a:off x="17333600" y="740288"/>
            <a:ext cx="42685" cy="40524"/>
          </a:xfrm>
          <a:custGeom>
            <a:avLst/>
            <a:gdLst>
              <a:gd name="connsiteX0" fmla="*/ 21304 w 42685"/>
              <a:gd name="connsiteY0" fmla="*/ 0 h 40524"/>
              <a:gd name="connsiteX1" fmla="*/ 16326 w 42685"/>
              <a:gd name="connsiteY1" fmla="*/ 15592 h 40524"/>
              <a:gd name="connsiteX2" fmla="*/ 0 w 42685"/>
              <a:gd name="connsiteY2" fmla="*/ 15554 h 40524"/>
              <a:gd name="connsiteX3" fmla="*/ 13238 w 42685"/>
              <a:gd name="connsiteY3" fmla="*/ 25125 h 40524"/>
              <a:gd name="connsiteX4" fmla="*/ 8259 w 42685"/>
              <a:gd name="connsiteY4" fmla="*/ 40524 h 40524"/>
              <a:gd name="connsiteX5" fmla="*/ 21343 w 42685"/>
              <a:gd name="connsiteY5" fmla="*/ 30953 h 40524"/>
              <a:gd name="connsiteX6" fmla="*/ 34388 w 42685"/>
              <a:gd name="connsiteY6" fmla="*/ 40524 h 40524"/>
              <a:gd name="connsiteX7" fmla="*/ 29409 w 42685"/>
              <a:gd name="connsiteY7" fmla="*/ 25125 h 40524"/>
              <a:gd name="connsiteX8" fmla="*/ 42686 w 42685"/>
              <a:gd name="connsiteY8" fmla="*/ 15554 h 40524"/>
              <a:gd name="connsiteX9" fmla="*/ 26322 w 42685"/>
              <a:gd name="connsiteY9" fmla="*/ 15554 h 40524"/>
              <a:gd name="connsiteX10" fmla="*/ 21304 w 42685"/>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04" y="0"/>
                </a:moveTo>
                <a:lnTo>
                  <a:pt x="16326" y="15592"/>
                </a:lnTo>
                <a:lnTo>
                  <a:pt x="0" y="15554"/>
                </a:lnTo>
                <a:lnTo>
                  <a:pt x="13238" y="25125"/>
                </a:lnTo>
                <a:lnTo>
                  <a:pt x="8259" y="40524"/>
                </a:lnTo>
                <a:lnTo>
                  <a:pt x="21343" y="30953"/>
                </a:lnTo>
                <a:lnTo>
                  <a:pt x="34388" y="40524"/>
                </a:lnTo>
                <a:lnTo>
                  <a:pt x="29409" y="25125"/>
                </a:lnTo>
                <a:lnTo>
                  <a:pt x="42686" y="15554"/>
                </a:lnTo>
                <a:lnTo>
                  <a:pt x="26322" y="15554"/>
                </a:lnTo>
                <a:lnTo>
                  <a:pt x="21304" y="0"/>
                </a:lnTo>
                <a:close/>
              </a:path>
            </a:pathLst>
          </a:custGeom>
          <a:solidFill>
            <a:srgbClr val="FDEA18"/>
          </a:solidFill>
          <a:ln w="0" cap="flat">
            <a:noFill/>
            <a:prstDash val="solid"/>
            <a:miter/>
          </a:ln>
        </p:spPr>
        <p:txBody>
          <a:bodyPr rtlCol="0" anchor="ctr"/>
          <a:lstStyle/>
          <a:p>
            <a:endParaRPr lang="en-GB"/>
          </a:p>
        </p:txBody>
      </p:sp>
      <p:sp>
        <p:nvSpPr>
          <p:cNvPr id="8" name="Title 1">
            <a:extLst>
              <a:ext uri="{FF2B5EF4-FFF2-40B4-BE49-F238E27FC236}">
                <a16:creationId xmlns:a16="http://schemas.microsoft.com/office/drawing/2014/main" id="{10609D11-66EF-1D15-9736-B8C67038F6C9}"/>
              </a:ext>
            </a:extLst>
          </p:cNvPr>
          <p:cNvSpPr txBox="1">
            <a:spLocks noChangeAspect="1"/>
          </p:cNvSpPr>
          <p:nvPr userDrawn="1"/>
        </p:nvSpPr>
        <p:spPr>
          <a:xfrm>
            <a:off x="953503" y="3711793"/>
            <a:ext cx="9309092" cy="1288009"/>
          </a:xfrm>
          <a:prstGeom prst="rect">
            <a:avLst/>
          </a:prstGeom>
          <a:solidFill>
            <a:srgbClr val="184547"/>
          </a:solidFill>
        </p:spPr>
        <p:txBody>
          <a:bodyPr wrap="none" lIns="216000" tIns="180000" rIns="252000" bIns="108000" anchor="ctr" anchorCtr="0">
            <a:spAutoFit/>
          </a:bodyPr>
          <a:lstStyle>
            <a:lvl1pPr algn="l" defTabSz="1371600" rtl="0" eaLnBrk="1" latinLnBrk="0" hangingPunct="1">
              <a:lnSpc>
                <a:spcPct val="90000"/>
              </a:lnSpc>
              <a:spcBef>
                <a:spcPct val="0"/>
              </a:spcBef>
              <a:buNone/>
              <a:defRPr sz="72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9" name="Text Placeholder 15">
            <a:extLst>
              <a:ext uri="{FF2B5EF4-FFF2-40B4-BE49-F238E27FC236}">
                <a16:creationId xmlns:a16="http://schemas.microsoft.com/office/drawing/2014/main" id="{EE5BCE65-0266-1327-B60F-A62FE15EB442}"/>
              </a:ext>
            </a:extLst>
          </p:cNvPr>
          <p:cNvSpPr>
            <a:spLocks noGrp="1"/>
          </p:cNvSpPr>
          <p:nvPr>
            <p:ph type="body" sz="quarter" idx="11"/>
          </p:nvPr>
        </p:nvSpPr>
        <p:spPr>
          <a:xfrm>
            <a:off x="953503" y="4974402"/>
            <a:ext cx="6864513" cy="1288009"/>
          </a:xfrm>
          <a:prstGeom prst="rect">
            <a:avLst/>
          </a:prstGeom>
          <a:solidFill>
            <a:srgbClr val="184547"/>
          </a:solidFill>
        </p:spPr>
        <p:txBody>
          <a:bodyPr wrap="none" lIns="216000" tIns="180000" rIns="252000" bIns="108000" anchor="ctr" anchorCtr="0">
            <a:spAutoFit/>
          </a:bodyPr>
          <a:lstStyle>
            <a:lvl1pPr marL="0" indent="0" algn="l">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sp>
        <p:nvSpPr>
          <p:cNvPr id="2" name="Text Placeholder 11">
            <a:extLst>
              <a:ext uri="{FF2B5EF4-FFF2-40B4-BE49-F238E27FC236}">
                <a16:creationId xmlns:a16="http://schemas.microsoft.com/office/drawing/2014/main" id="{892FE58D-B906-2943-6146-C73BB74F531A}"/>
              </a:ext>
            </a:extLst>
          </p:cNvPr>
          <p:cNvSpPr>
            <a:spLocks noGrp="1"/>
          </p:cNvSpPr>
          <p:nvPr>
            <p:ph type="body" sz="quarter" idx="12" hasCustomPrompt="1"/>
          </p:nvPr>
        </p:nvSpPr>
        <p:spPr>
          <a:xfrm>
            <a:off x="953503" y="6991011"/>
            <a:ext cx="5103813" cy="8382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subheading maybe on two lines</a:t>
            </a:r>
          </a:p>
        </p:txBody>
      </p:sp>
      <p:sp>
        <p:nvSpPr>
          <p:cNvPr id="3" name="Text Placeholder 11">
            <a:extLst>
              <a:ext uri="{FF2B5EF4-FFF2-40B4-BE49-F238E27FC236}">
                <a16:creationId xmlns:a16="http://schemas.microsoft.com/office/drawing/2014/main" id="{0096C8C4-D016-AE82-C3C4-3607AF290AC1}"/>
              </a:ext>
            </a:extLst>
          </p:cNvPr>
          <p:cNvSpPr>
            <a:spLocks noGrp="1"/>
          </p:cNvSpPr>
          <p:nvPr>
            <p:ph type="body" sz="quarter" idx="13" hasCustomPrompt="1"/>
          </p:nvPr>
        </p:nvSpPr>
        <p:spPr>
          <a:xfrm>
            <a:off x="953503" y="8170465"/>
            <a:ext cx="5103813" cy="258738"/>
          </a:xfrm>
          <a:prstGeom prst="rect">
            <a:avLst/>
          </a:prstGeom>
        </p:spPr>
        <p:txBody>
          <a:bodyPr/>
          <a:lstStyle>
            <a:lvl1pPr marL="0" indent="0">
              <a:buNone/>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01 JANUARY 2023</a:t>
            </a:r>
          </a:p>
        </p:txBody>
      </p:sp>
      <p:sp>
        <p:nvSpPr>
          <p:cNvPr id="4" name="TextBox 3">
            <a:extLst>
              <a:ext uri="{FF2B5EF4-FFF2-40B4-BE49-F238E27FC236}">
                <a16:creationId xmlns:a16="http://schemas.microsoft.com/office/drawing/2014/main" id="{CC533A02-083F-B35F-81A1-ADB31AB3C978}"/>
              </a:ext>
            </a:extLst>
          </p:cNvPr>
          <p:cNvSpPr txBox="1"/>
          <p:nvPr userDrawn="1"/>
        </p:nvSpPr>
        <p:spPr>
          <a:xfrm>
            <a:off x="795700"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#MyWorldOurPlanet</a:t>
            </a:r>
          </a:p>
        </p:txBody>
      </p:sp>
      <p:sp>
        <p:nvSpPr>
          <p:cNvPr id="6" name="TextBox 5">
            <a:extLst>
              <a:ext uri="{FF2B5EF4-FFF2-40B4-BE49-F238E27FC236}">
                <a16:creationId xmlns:a16="http://schemas.microsoft.com/office/drawing/2014/main" id="{E5FED268-BA0F-1B92-F9A8-A4434AF301A6}"/>
              </a:ext>
            </a:extLst>
          </p:cNvPr>
          <p:cNvSpPr txBox="1"/>
          <p:nvPr userDrawn="1"/>
        </p:nvSpPr>
        <p:spPr>
          <a:xfrm>
            <a:off x="3348867"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#EUClimatePact</a:t>
            </a:r>
          </a:p>
        </p:txBody>
      </p:sp>
    </p:spTree>
    <p:extLst>
      <p:ext uri="{BB962C8B-B14F-4D97-AF65-F5344CB8AC3E}">
        <p14:creationId xmlns:p14="http://schemas.microsoft.com/office/powerpoint/2010/main" val="1905594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Slide Turquoise ">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184547"/>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21D79EF9-8556-6F55-837A-3581F4F15BA8}"/>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472BF602-17F1-BDE3-72A8-71066BB16763}"/>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84547"/>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38888AB7-82E5-DA41-B671-DECFE0F89752}"/>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C5081F0-053E-17A5-883D-0DD313B492CB}"/>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1DD184CB-978F-F134-70B4-A1114EB521B7}"/>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05DF089-85EE-F973-6CEF-C231617C7864}"/>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B410127-8F0E-9D19-B49A-B2A520B6C33E}"/>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7A62466-4245-DA0C-A77B-CE6980277601}"/>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C83A680-56F3-C04C-F84E-F0F926B31654}"/>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1A2F23C-53E4-90D4-3669-67B8E3F797AB}"/>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27F5C39-7AB9-1D6E-1698-917E0025A15F}"/>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84547"/>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525A717-9ACC-FAC4-BFB0-FABD6FB52C82}"/>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6BF0765-845C-BEA0-7C54-2FA4300C7B0A}"/>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702506F-BC31-D904-AC7D-1F401E739193}"/>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05E0AC2-8538-2AA7-0AA1-11F6EDDF4BD7}"/>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F95CFFF-20A3-EB65-AE1B-993E9082F0C7}"/>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18CEEF1-F282-4214-7BC7-0A3D98C9FFAD}"/>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BBE029B-9D14-9043-650F-374AE4958608}"/>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86277A0-189F-9608-E641-2BD097EE51EF}"/>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84547"/>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E18E364-091E-F2C2-BAB5-65FAA92759AA}"/>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201F382-3F54-E805-5A8F-47CE6400FD0A}"/>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1A288A5-6F02-5234-2D2E-1FE1AEE683F9}"/>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0323E85-1B08-3B9A-B39C-A80C2457BC89}"/>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7C2D79E-5ED4-2B4A-DFE3-BCFDFBF05E2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2BDB2552-8EA4-7B38-31F8-58460DF8125C}"/>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8B472AE-D4F8-C1E7-4319-C38A9057E272}"/>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1EEC2EF-02A4-799F-3AF1-95E2BEADAFD8}"/>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C5BA3B4A-D200-2FA6-276A-5069AE3A6105}"/>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237FB8E-3030-959B-3E61-E746736162A4}"/>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2B28063-4D19-3D5F-3ACE-8B9E2B972633}"/>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3291581-3766-13D0-6942-A2C312B974D2}"/>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94B8F7E-A395-F962-E08A-A9623EF51312}"/>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13E2F4C5-B83F-2796-8045-938866452BCF}"/>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3D17F3A-FA9C-43EE-FBDF-6AC045D7A5BA}"/>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0EA29360-8709-F23C-BB7A-4A4081689FB9}"/>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098CADF7-186D-18DD-2A43-D0EAD5A5CD51}"/>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16AA4-D13C-DEB0-F260-7EEF8F1C7FE0}"/>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4165011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Slide Turquoise Blank">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184547"/>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88F875FF-3907-869F-0665-49250E02CEAC}"/>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59A95B2F-BE02-2C90-FE40-70522840BC16}"/>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84547"/>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3B84627-49F1-BF88-DC87-A12F51F6B6E9}"/>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A483E99-61A8-59FF-CC24-A2CA16079436}"/>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A9CFF87-0108-825D-47A1-449B3F7D9190}"/>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1E2AA85-1AE7-A3BB-4D6E-617430F0103F}"/>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0655054E-AEDF-DA47-1C64-28C6638CC036}"/>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F31031E-7393-EDAE-4493-9506C30B7A67}"/>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81291D1-2C2F-44D7-FE32-9D405FD7D2FD}"/>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537FB70-0D6B-72D0-99D6-AC17755DD894}"/>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B0035E1-FEBF-A7B8-96C0-48CB9976B32A}"/>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84547"/>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32EC147-C393-4EFF-067D-13E16BB47BC2}"/>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874B8FB1-A1C7-0BD0-4AF8-EA8A3B5EA828}"/>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70DE7E1-A38E-D9A0-AA4E-92F1340179F0}"/>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550F688-C969-05E6-9399-1E8FA1D3C2D9}"/>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CD1AC3-95CD-C1E3-7A44-8EE72E647DE2}"/>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0F9797F-4B0E-5B72-E598-651229200F14}"/>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FDD012F-4A17-D5B5-84A1-1DA25F0144B2}"/>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5AD8218-446F-DA38-061D-519CC7B25214}"/>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84547"/>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0D684E2-0906-80CC-C905-A62F4D4DF76F}"/>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61085A9-7BA3-F91B-C2F0-CE081E4EE38B}"/>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08FB87C-4114-6D1F-669B-9E4F33A8335B}"/>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9F73870-8114-4A5E-D6B2-D0769E4078A6}"/>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E524D1B-D2F3-71D4-F615-AB16E37F2D62}"/>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58ABD4D-B9F6-1891-BEAC-3A6256E29CF5}"/>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0F4E90F-1D4C-4087-EF4B-6DC4EB5A9124}"/>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A290B2E-D7EC-57AE-F4C1-693E4F441862}"/>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C529B10-9113-5148-D437-AEA02242F6EE}"/>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F842C8FA-D175-39CA-03B1-F30998068523}"/>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2E54E90-A8A5-AA3E-F338-09705E866FD9}"/>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E86A62C-A071-EEFF-BECA-7D30DFF8AA7E}"/>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C08AA50-3A00-09BB-0CB6-BBB21048E0D9}"/>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53BFCBBF-2C48-4228-F746-3A8DB649B86B}"/>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46E79CA-FD6E-1DCB-E3CA-A3F194117233}"/>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ECD7C4A2-CECE-066A-9E13-07A76F242EE3}"/>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E2C5C22-4522-13E8-4BC4-2BE69100E6E4}"/>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E4E8FD65-8FDF-051B-0BB3-09A5118ABFD5}"/>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3067703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Slide Turquoise Box">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F89D3423-8695-B4CA-1FF7-5702C9323716}"/>
              </a:ext>
            </a:extLst>
          </p:cNvPr>
          <p:cNvSpPr>
            <a:spLocks noGrp="1"/>
          </p:cNvSpPr>
          <p:nvPr>
            <p:ph type="body" sz="quarter" idx="11" hasCustomPrompt="1"/>
          </p:nvPr>
        </p:nvSpPr>
        <p:spPr>
          <a:xfrm>
            <a:off x="1484396" y="1089193"/>
            <a:ext cx="9492100" cy="836159"/>
          </a:xfrm>
          <a:prstGeom prst="rect">
            <a:avLst/>
          </a:prstGeom>
          <a:solidFill>
            <a:srgbClr val="184547"/>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4" name="Graphic 3">
            <a:extLst>
              <a:ext uri="{FF2B5EF4-FFF2-40B4-BE49-F238E27FC236}">
                <a16:creationId xmlns:a16="http://schemas.microsoft.com/office/drawing/2014/main" id="{7E70E960-1964-A758-048B-D6511B55E0C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68125" y="4768522"/>
            <a:ext cx="6619875" cy="5514975"/>
          </a:xfrm>
          <a:prstGeom prst="rect">
            <a:avLst/>
          </a:prstGeom>
        </p:spPr>
      </p:pic>
      <p:sp>
        <p:nvSpPr>
          <p:cNvPr id="6" name="Rectangle 5">
            <a:extLst>
              <a:ext uri="{FF2B5EF4-FFF2-40B4-BE49-F238E27FC236}">
                <a16:creationId xmlns:a16="http://schemas.microsoft.com/office/drawing/2014/main" id="{98B55C6E-DD47-B694-2418-B3F353328133}"/>
              </a:ext>
            </a:extLst>
          </p:cNvPr>
          <p:cNvSpPr/>
          <p:nvPr userDrawn="1"/>
        </p:nvSpPr>
        <p:spPr>
          <a:xfrm>
            <a:off x="1484396" y="2984542"/>
            <a:ext cx="5564104" cy="5514975"/>
          </a:xfrm>
          <a:prstGeom prst="rect">
            <a:avLst/>
          </a:prstGeom>
          <a:solidFill>
            <a:srgbClr val="4FC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a:extLst>
              <a:ext uri="{FF2B5EF4-FFF2-40B4-BE49-F238E27FC236}">
                <a16:creationId xmlns:a16="http://schemas.microsoft.com/office/drawing/2014/main" id="{A9935987-3433-E0A1-38F1-1B012AE950B2}"/>
              </a:ext>
            </a:extLst>
          </p:cNvPr>
          <p:cNvSpPr>
            <a:spLocks noGrp="1"/>
          </p:cNvSpPr>
          <p:nvPr>
            <p:ph type="body" sz="quarter" idx="10" hasCustomPrompt="1"/>
          </p:nvPr>
        </p:nvSpPr>
        <p:spPr>
          <a:xfrm>
            <a:off x="7389897"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8" name="Text Placeholder 20">
            <a:extLst>
              <a:ext uri="{FF2B5EF4-FFF2-40B4-BE49-F238E27FC236}">
                <a16:creationId xmlns:a16="http://schemas.microsoft.com/office/drawing/2014/main" id="{2993690A-C69D-7659-4B07-7BD2072D9C79}"/>
              </a:ext>
            </a:extLst>
          </p:cNvPr>
          <p:cNvSpPr>
            <a:spLocks noGrp="1"/>
          </p:cNvSpPr>
          <p:nvPr>
            <p:ph type="body" sz="quarter" idx="12" hasCustomPrompt="1"/>
          </p:nvPr>
        </p:nvSpPr>
        <p:spPr>
          <a:xfrm>
            <a:off x="7389897" y="2984543"/>
            <a:ext cx="7450053" cy="773112"/>
          </a:xfrm>
          <a:prstGeom prst="rect">
            <a:avLst/>
          </a:prstGeom>
        </p:spPr>
        <p:txBody>
          <a:bodyPr lIns="0" tIns="0" rIns="0" bIns="0"/>
          <a:lstStyle>
            <a:lvl1pPr marL="0" indent="0">
              <a:buNone/>
              <a:defRPr sz="3600" b="1">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11" name="Text Placeholder 10">
            <a:extLst>
              <a:ext uri="{FF2B5EF4-FFF2-40B4-BE49-F238E27FC236}">
                <a16:creationId xmlns:a16="http://schemas.microsoft.com/office/drawing/2014/main" id="{75F5BEAE-189C-438F-D364-62B800602B0A}"/>
              </a:ext>
            </a:extLst>
          </p:cNvPr>
          <p:cNvSpPr>
            <a:spLocks noGrp="1"/>
          </p:cNvSpPr>
          <p:nvPr>
            <p:ph type="body" sz="quarter" idx="13" hasCustomPrompt="1"/>
          </p:nvPr>
        </p:nvSpPr>
        <p:spPr>
          <a:xfrm>
            <a:off x="1771650" y="3314700"/>
            <a:ext cx="4991100" cy="4697413"/>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endParaRPr lang="en-GB"/>
          </a:p>
        </p:txBody>
      </p:sp>
      <p:grpSp>
        <p:nvGrpSpPr>
          <p:cNvPr id="5" name="Group 4">
            <a:extLst>
              <a:ext uri="{FF2B5EF4-FFF2-40B4-BE49-F238E27FC236}">
                <a16:creationId xmlns:a16="http://schemas.microsoft.com/office/drawing/2014/main" id="{061C3446-8F87-778C-F08B-45F985CAE7D0}"/>
              </a:ext>
            </a:extLst>
          </p:cNvPr>
          <p:cNvGrpSpPr/>
          <p:nvPr userDrawn="1"/>
        </p:nvGrpSpPr>
        <p:grpSpPr>
          <a:xfrm>
            <a:off x="15852647" y="660475"/>
            <a:ext cx="1756167" cy="1410037"/>
            <a:chOff x="15852647" y="660475"/>
            <a:chExt cx="1756167" cy="1410037"/>
          </a:xfrm>
        </p:grpSpPr>
        <p:sp>
          <p:nvSpPr>
            <p:cNvPr id="9" name="Freeform: Shape 8">
              <a:extLst>
                <a:ext uri="{FF2B5EF4-FFF2-40B4-BE49-F238E27FC236}">
                  <a16:creationId xmlns:a16="http://schemas.microsoft.com/office/drawing/2014/main" id="{54B57428-4186-8C7E-6E4E-B05264A772E9}"/>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84547"/>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1F69ED2C-93C7-B87D-0ABA-9C1EE37C5697}"/>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8F38DE5-3FBE-E9A0-9A45-935B17881F58}"/>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DBB4FED-835D-BEC0-B6EF-041B0701B1FC}"/>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0E0AEEE-2ED2-D978-AEBD-D177C25C72C1}"/>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A4071AC-1D77-8FF2-BD7D-66B852E2E684}"/>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071D470-A081-0F17-35B2-7B885789889E}"/>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CC28B93-393D-2797-83D8-09E3FC0D6D32}"/>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91013087-9648-A867-E5B9-3BBA583AADBA}"/>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DB05672-03AF-2AC1-6631-AE0968A9C38E}"/>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84547"/>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15799ED-CE0B-7E00-71AC-05F85C0E3ED9}"/>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B5D9ABE-D95A-C984-CC61-12B9F925425D}"/>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A79D503-02BD-398D-6DF8-4F59ED94E1CA}"/>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BDA8970-95D2-6219-8255-E78DABF68F8B}"/>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A28754-D46E-0B5A-9905-5C792C5A9C64}"/>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4EC2FEF-7BA5-DBCE-3494-245A4212C444}"/>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F7393390-6B8D-4583-6E15-0ED7F17A3323}"/>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4DDCA96-1586-EBA8-611D-F75D7EF3643F}"/>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84547"/>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E14FB0A-7485-BFDE-B479-0CF420933E9B}"/>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01F7278B-1390-79A8-45C4-0C0A758BA8A0}"/>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F2529E2-A38A-50A6-9E8D-0A1B58D3ABCE}"/>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B3EB9FE-3C28-9FE4-2DF7-0DF1FFA9EDF1}"/>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6BC6D4A6-619B-12A8-E2A2-83B61BDB90D7}"/>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398113C-3F35-CA44-614B-EED301B84D6F}"/>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6332AB4-466E-562E-9EC4-B07316190FF0}"/>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83B50934-CC16-CDA1-0C93-280331C62B49}"/>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8FB3D26-1144-5B8A-C375-918A719D89EB}"/>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C498D2B-7E40-A4E1-4328-E2547979FBA6}"/>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4F3899B1-C8B1-EFEE-A98F-D402BCA731F8}"/>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55BE0097-D0E6-DE59-13FD-E669CED9E388}"/>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D6186144-3126-4A95-BF08-36BDD5B56F50}"/>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1CE1475-2C09-E0E1-023C-01EB6DE08640}"/>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ACCC1595-2F87-591C-ADCD-EDFA73975A0D}"/>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26BC5CC0-D8D8-FDCC-9C8B-C8632362BB3D}"/>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D1198AB-B262-FEC3-D89C-FC36E691E9BA}"/>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99D9422E-07B7-1157-CD5F-9C52307B5160}"/>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3969217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Slide Turquoise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p:nvPr>
        </p:nvSpPr>
        <p:spPr>
          <a:xfrm>
            <a:off x="7943098" y="1089193"/>
            <a:ext cx="4306052" cy="836159"/>
          </a:xfrm>
          <a:prstGeom prst="rect">
            <a:avLst/>
          </a:prstGeom>
          <a:solidFill>
            <a:srgbClr val="184547"/>
          </a:solidFill>
        </p:spPr>
        <p:txBody>
          <a:bodyPr wrap="squar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68125" y="4768522"/>
            <a:ext cx="6619875" cy="5514975"/>
          </a:xfrm>
          <a:prstGeom prst="rect">
            <a:avLst/>
          </a:prstGeom>
        </p:spPr>
      </p:pic>
      <p:sp>
        <p:nvSpPr>
          <p:cNvPr id="2" name="Picture Placeholder 23">
            <a:extLst>
              <a:ext uri="{FF2B5EF4-FFF2-40B4-BE49-F238E27FC236}">
                <a16:creationId xmlns:a16="http://schemas.microsoft.com/office/drawing/2014/main" id="{59237C03-22F7-7BD1-2CD0-932DD07182CD}"/>
              </a:ext>
            </a:extLst>
          </p:cNvPr>
          <p:cNvSpPr>
            <a:spLocks noGrp="1"/>
          </p:cNvSpPr>
          <p:nvPr>
            <p:ph type="pic" sz="quarter" idx="12"/>
          </p:nvPr>
        </p:nvSpPr>
        <p:spPr>
          <a:xfrm flipH="1">
            <a:off x="-150895" y="-38100"/>
            <a:ext cx="7357001" cy="10344150"/>
          </a:xfrm>
          <a:custGeom>
            <a:avLst/>
            <a:gdLst>
              <a:gd name="connsiteX0" fmla="*/ 0 w 5245100"/>
              <a:gd name="connsiteY0" fmla="*/ 0 h 6866476"/>
              <a:gd name="connsiteX1" fmla="*/ 5245100 w 5245100"/>
              <a:gd name="connsiteY1" fmla="*/ 0 h 6866476"/>
              <a:gd name="connsiteX2" fmla="*/ 5245100 w 5245100"/>
              <a:gd name="connsiteY2" fmla="*/ 6866476 h 6866476"/>
              <a:gd name="connsiteX3" fmla="*/ 0 w 5245100"/>
              <a:gd name="connsiteY3" fmla="*/ 6866476 h 6866476"/>
              <a:gd name="connsiteX4" fmla="*/ 0 w 5245100"/>
              <a:gd name="connsiteY4" fmla="*/ 0 h 6866476"/>
              <a:gd name="connsiteX0" fmla="*/ 529389 w 5774489"/>
              <a:gd name="connsiteY0" fmla="*/ 0 h 6866476"/>
              <a:gd name="connsiteX1" fmla="*/ 5774489 w 5774489"/>
              <a:gd name="connsiteY1" fmla="*/ 0 h 6866476"/>
              <a:gd name="connsiteX2" fmla="*/ 5774489 w 5774489"/>
              <a:gd name="connsiteY2" fmla="*/ 6866476 h 6866476"/>
              <a:gd name="connsiteX3" fmla="*/ 529389 w 5774489"/>
              <a:gd name="connsiteY3" fmla="*/ 6866476 h 6866476"/>
              <a:gd name="connsiteX4" fmla="*/ 529389 w 5774489"/>
              <a:gd name="connsiteY4" fmla="*/ 0 h 6866476"/>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550811"/>
              <a:gd name="connsiteY0" fmla="*/ 25476 h 6878508"/>
              <a:gd name="connsiteX1" fmla="*/ 5550811 w 5550811"/>
              <a:gd name="connsiteY1" fmla="*/ 0 h 6878508"/>
              <a:gd name="connsiteX2" fmla="*/ 5550811 w 5550811"/>
              <a:gd name="connsiteY2" fmla="*/ 6866476 h 6878508"/>
              <a:gd name="connsiteX3" fmla="*/ 2194669 w 5550811"/>
              <a:gd name="connsiteY3" fmla="*/ 6878508 h 6878508"/>
              <a:gd name="connsiteX4" fmla="*/ 0 w 5550811"/>
              <a:gd name="connsiteY4" fmla="*/ 25476 h 6878508"/>
              <a:gd name="connsiteX0" fmla="*/ 131191 w 5682002"/>
              <a:gd name="connsiteY0" fmla="*/ 25476 h 6878508"/>
              <a:gd name="connsiteX1" fmla="*/ 5682002 w 5682002"/>
              <a:gd name="connsiteY1" fmla="*/ 0 h 6878508"/>
              <a:gd name="connsiteX2" fmla="*/ 5682002 w 5682002"/>
              <a:gd name="connsiteY2" fmla="*/ 6866476 h 6878508"/>
              <a:gd name="connsiteX3" fmla="*/ 2325860 w 5682002"/>
              <a:gd name="connsiteY3" fmla="*/ 6878508 h 6878508"/>
              <a:gd name="connsiteX4" fmla="*/ 131191 w 5682002"/>
              <a:gd name="connsiteY4" fmla="*/ 25476 h 6878508"/>
              <a:gd name="connsiteX0" fmla="*/ 317234 w 5868045"/>
              <a:gd name="connsiteY0" fmla="*/ 25476 h 6866476"/>
              <a:gd name="connsiteX1" fmla="*/ 5868045 w 5868045"/>
              <a:gd name="connsiteY1" fmla="*/ 0 h 6866476"/>
              <a:gd name="connsiteX2" fmla="*/ 5868045 w 5868045"/>
              <a:gd name="connsiteY2" fmla="*/ 6866476 h 6866476"/>
              <a:gd name="connsiteX3" fmla="*/ 1352747 w 5868045"/>
              <a:gd name="connsiteY3" fmla="*/ 6853032 h 6866476"/>
              <a:gd name="connsiteX4" fmla="*/ 317234 w 5868045"/>
              <a:gd name="connsiteY4" fmla="*/ 25476 h 6866476"/>
              <a:gd name="connsiteX0" fmla="*/ 286365 w 5837176"/>
              <a:gd name="connsiteY0" fmla="*/ 25476 h 6866476"/>
              <a:gd name="connsiteX1" fmla="*/ 5837176 w 5837176"/>
              <a:gd name="connsiteY1" fmla="*/ 0 h 6866476"/>
              <a:gd name="connsiteX2" fmla="*/ 5837176 w 5837176"/>
              <a:gd name="connsiteY2" fmla="*/ 6866476 h 6866476"/>
              <a:gd name="connsiteX3" fmla="*/ 1321878 w 5837176"/>
              <a:gd name="connsiteY3" fmla="*/ 6853032 h 6866476"/>
              <a:gd name="connsiteX4" fmla="*/ 286365 w 5837176"/>
              <a:gd name="connsiteY4" fmla="*/ 25476 h 6866476"/>
              <a:gd name="connsiteX0" fmla="*/ 495769 w 6046580"/>
              <a:gd name="connsiteY0" fmla="*/ 25476 h 6866476"/>
              <a:gd name="connsiteX1" fmla="*/ 6046580 w 6046580"/>
              <a:gd name="connsiteY1" fmla="*/ 0 h 6866476"/>
              <a:gd name="connsiteX2" fmla="*/ 6046580 w 6046580"/>
              <a:gd name="connsiteY2" fmla="*/ 6866476 h 6866476"/>
              <a:gd name="connsiteX3" fmla="*/ 1531282 w 6046580"/>
              <a:gd name="connsiteY3" fmla="*/ 6853032 h 6866476"/>
              <a:gd name="connsiteX4" fmla="*/ 495769 w 6046580"/>
              <a:gd name="connsiteY4" fmla="*/ 25476 h 6866476"/>
              <a:gd name="connsiteX0" fmla="*/ 661306 w 6212117"/>
              <a:gd name="connsiteY0" fmla="*/ 25476 h 6866476"/>
              <a:gd name="connsiteX1" fmla="*/ 6212117 w 6212117"/>
              <a:gd name="connsiteY1" fmla="*/ 0 h 6866476"/>
              <a:gd name="connsiteX2" fmla="*/ 6212117 w 6212117"/>
              <a:gd name="connsiteY2" fmla="*/ 6866476 h 6866476"/>
              <a:gd name="connsiteX3" fmla="*/ 1696819 w 6212117"/>
              <a:gd name="connsiteY3" fmla="*/ 6853032 h 6866476"/>
              <a:gd name="connsiteX4" fmla="*/ 661306 w 6212117"/>
              <a:gd name="connsiteY4" fmla="*/ 25476 h 6866476"/>
              <a:gd name="connsiteX0" fmla="*/ 661306 w 6212117"/>
              <a:gd name="connsiteY0" fmla="*/ 12738 h 6853738"/>
              <a:gd name="connsiteX1" fmla="*/ 4861891 w 6212117"/>
              <a:gd name="connsiteY1" fmla="*/ 0 h 6853738"/>
              <a:gd name="connsiteX2" fmla="*/ 6212117 w 6212117"/>
              <a:gd name="connsiteY2" fmla="*/ 6853738 h 6853738"/>
              <a:gd name="connsiteX3" fmla="*/ 1696819 w 6212117"/>
              <a:gd name="connsiteY3" fmla="*/ 6840294 h 6853738"/>
              <a:gd name="connsiteX4" fmla="*/ 661306 w 6212117"/>
              <a:gd name="connsiteY4" fmla="*/ 12738 h 6853738"/>
              <a:gd name="connsiteX0" fmla="*/ 661306 w 4887367"/>
              <a:gd name="connsiteY0" fmla="*/ 12738 h 6866476"/>
              <a:gd name="connsiteX1" fmla="*/ 4861891 w 4887367"/>
              <a:gd name="connsiteY1" fmla="*/ 0 h 6866476"/>
              <a:gd name="connsiteX2" fmla="*/ 4887367 w 4887367"/>
              <a:gd name="connsiteY2" fmla="*/ 6866476 h 6866476"/>
              <a:gd name="connsiteX3" fmla="*/ 1696819 w 4887367"/>
              <a:gd name="connsiteY3" fmla="*/ 6840294 h 6866476"/>
              <a:gd name="connsiteX4" fmla="*/ 661306 w 4887367"/>
              <a:gd name="connsiteY4" fmla="*/ 12738 h 6866476"/>
              <a:gd name="connsiteX0" fmla="*/ 661306 w 4900105"/>
              <a:gd name="connsiteY0" fmla="*/ 50952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50952 h 6904690"/>
              <a:gd name="connsiteX0" fmla="*/ 661306 w 4900105"/>
              <a:gd name="connsiteY0" fmla="*/ 12738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12738 h 6904690"/>
              <a:gd name="connsiteX0" fmla="*/ 680535 w 4919334"/>
              <a:gd name="connsiteY0" fmla="*/ 12738 h 6916722"/>
              <a:gd name="connsiteX1" fmla="*/ 4919334 w 4919334"/>
              <a:gd name="connsiteY1" fmla="*/ 0 h 6916722"/>
              <a:gd name="connsiteX2" fmla="*/ 4906596 w 4919334"/>
              <a:gd name="connsiteY2" fmla="*/ 6904690 h 6916722"/>
              <a:gd name="connsiteX3" fmla="*/ 1665096 w 4919334"/>
              <a:gd name="connsiteY3" fmla="*/ 6916722 h 6916722"/>
              <a:gd name="connsiteX4" fmla="*/ 680535 w 4919334"/>
              <a:gd name="connsiteY4" fmla="*/ 12738 h 691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34" h="6916722">
                <a:moveTo>
                  <a:pt x="680535" y="12738"/>
                </a:moveTo>
                <a:lnTo>
                  <a:pt x="4919334" y="0"/>
                </a:lnTo>
                <a:lnTo>
                  <a:pt x="4906596" y="6904690"/>
                </a:lnTo>
                <a:lnTo>
                  <a:pt x="1665096" y="6916722"/>
                </a:lnTo>
                <a:cubicBezTo>
                  <a:pt x="-383759" y="4783557"/>
                  <a:pt x="-326380" y="2115460"/>
                  <a:pt x="680535" y="12738"/>
                </a:cubicBezTo>
                <a:close/>
              </a:path>
            </a:pathLst>
          </a:custGeom>
        </p:spPr>
        <p:txBody>
          <a:bodyPr/>
          <a:lstStyle>
            <a:lvl1pPr marL="444500" indent="0">
              <a:defRPr sz="1800">
                <a:latin typeface="Myriad Pro" panose="020B0503030403020204"/>
              </a:defRPr>
            </a:lvl1pPr>
          </a:lstStyle>
          <a:p>
            <a:endParaRPr lang="en-GB" sz="1800">
              <a:latin typeface="Myriad Pro" panose="020B0503030403020204"/>
            </a:endParaRPr>
          </a:p>
          <a:p>
            <a:endParaRPr lang="en-GB"/>
          </a:p>
        </p:txBody>
      </p:sp>
      <p:sp>
        <p:nvSpPr>
          <p:cNvPr id="4" name="Text Placeholder 14">
            <a:extLst>
              <a:ext uri="{FF2B5EF4-FFF2-40B4-BE49-F238E27FC236}">
                <a16:creationId xmlns:a16="http://schemas.microsoft.com/office/drawing/2014/main" id="{2B515115-C812-BC1E-8A87-3E99CEB82295}"/>
              </a:ext>
            </a:extLst>
          </p:cNvPr>
          <p:cNvSpPr>
            <a:spLocks noGrp="1"/>
          </p:cNvSpPr>
          <p:nvPr>
            <p:ph type="body" sz="quarter" idx="10" hasCustomPrompt="1"/>
          </p:nvPr>
        </p:nvSpPr>
        <p:spPr>
          <a:xfrm>
            <a:off x="7943098"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5" name="Text Placeholder 20">
            <a:extLst>
              <a:ext uri="{FF2B5EF4-FFF2-40B4-BE49-F238E27FC236}">
                <a16:creationId xmlns:a16="http://schemas.microsoft.com/office/drawing/2014/main" id="{A6449A08-B6B2-9042-EF4F-C90267A929B0}"/>
              </a:ext>
            </a:extLst>
          </p:cNvPr>
          <p:cNvSpPr>
            <a:spLocks noGrp="1"/>
          </p:cNvSpPr>
          <p:nvPr>
            <p:ph type="body" sz="quarter" idx="13" hasCustomPrompt="1"/>
          </p:nvPr>
        </p:nvSpPr>
        <p:spPr>
          <a:xfrm>
            <a:off x="7943098" y="2984543"/>
            <a:ext cx="7450053" cy="773112"/>
          </a:xfrm>
          <a:prstGeom prst="rect">
            <a:avLst/>
          </a:prstGeom>
        </p:spPr>
        <p:txBody>
          <a:bodyPr lIns="0" tIns="0" rIns="0" bIns="0"/>
          <a:lstStyle>
            <a:lvl1pPr marL="0" indent="0">
              <a:buNone/>
              <a:defRPr sz="3600" b="1">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grpSp>
        <p:nvGrpSpPr>
          <p:cNvPr id="6" name="Group 5">
            <a:extLst>
              <a:ext uri="{FF2B5EF4-FFF2-40B4-BE49-F238E27FC236}">
                <a16:creationId xmlns:a16="http://schemas.microsoft.com/office/drawing/2014/main" id="{51B0CF22-B7E7-3B13-FA42-0926A111AF4B}"/>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812B48E8-36E1-B4D8-C3C7-08FCD27970DF}"/>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84547"/>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B8CC0FF-11C6-6AD2-18A5-41FE777B7785}"/>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03481176-6C84-D54A-868E-BC6E44F7F87B}"/>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DF206F9-EE34-FA76-0760-96655A8A2AC9}"/>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DA41B55-ECE1-251D-AEAE-19B353740D3F}"/>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06B1722-3C57-AD17-AC1C-4C648A42E1A5}"/>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6DF4B20-5789-16FD-1F0E-B6DA7CE60BB6}"/>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8DDB8EE-A917-299C-6D0B-0F1F28ACDCE7}"/>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13F05E28-9E71-EA0A-9537-E1EAD026B756}"/>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13E26B0-58AE-DC34-7974-E55CC8A72142}"/>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84547"/>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677681F-7EBD-A471-4895-3F479BF9992A}"/>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88A8D8C-069B-1537-0EBF-7D28069B893C}"/>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5B9801D-39CE-2817-6B4D-8D21A1954E47}"/>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3C8924D-3EF5-3170-1E95-C79F3AEE5DD0}"/>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03D3501-BD79-ABF0-67EA-2E1E254D03ED}"/>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AB302D4-9CA2-B34B-C16B-1FE7E48DB4ED}"/>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E6FD810-DA71-C923-F18E-67791325BB50}"/>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23C06DA-F0F7-D55D-2FFC-ADA475B6AAE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84547"/>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7BC2E45-D09C-16E1-518E-A90F3860A1A4}"/>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654F174-F7D9-4696-BD4A-69FE509B0803}"/>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922E54C-29AD-3703-4608-3BD9E245108E}"/>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764591D-D154-00BC-85AB-4BADDCDA5AEB}"/>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A2AB488-BEA7-706F-6B43-126654BD10AF}"/>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9529DDF3-C39D-43FD-BAC6-19D88A3B2E13}"/>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910B5210-C25A-2FA6-625B-D0E0C38C18BE}"/>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F215C168-A0F4-0EAF-6CBD-C05A3EC51F9C}"/>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87144510-5934-D0A6-9A2D-1EF7F2AC9D74}"/>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36FC308-29B8-80BE-98E4-3204C0A2B030}"/>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CC8BF9A-1070-2F1A-9488-885B94657204}"/>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F1EA4B8-B592-EEC0-549A-9D2C111D82E0}"/>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B00D944-FE53-C076-7C8E-780059AFE318}"/>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7ABAB2C-8A04-679C-9DFD-31A08D7CB7C1}"/>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C110FF0-0950-EA83-CCC0-A5A6532CBE36}"/>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E4BC911-8570-6580-7CDC-9039E59F56A0}"/>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395E055-DAD1-4ECB-8200-8B5520669931}"/>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AABB4C6-E99A-169A-44DD-C98BF498D11E}"/>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543998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Slide Turquois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FE488-47CC-BA09-63AE-8DC7D09A57BF}"/>
              </a:ext>
            </a:extLst>
          </p:cNvPr>
          <p:cNvSpPr/>
          <p:nvPr userDrawn="1"/>
        </p:nvSpPr>
        <p:spPr>
          <a:xfrm>
            <a:off x="0" y="0"/>
            <a:ext cx="18288000" cy="10287000"/>
          </a:xfrm>
          <a:prstGeom prst="rect">
            <a:avLst/>
          </a:prstGeom>
          <a:solidFill>
            <a:srgbClr val="4FC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4">
            <a:extLst>
              <a:ext uri="{FF2B5EF4-FFF2-40B4-BE49-F238E27FC236}">
                <a16:creationId xmlns:a16="http://schemas.microsoft.com/office/drawing/2014/main" id="{58FCEDF3-AA7B-822F-EFD1-EA820677548D}"/>
              </a:ext>
            </a:extLst>
          </p:cNvPr>
          <p:cNvSpPr>
            <a:spLocks noGrp="1"/>
          </p:cNvSpPr>
          <p:nvPr>
            <p:ph type="body" sz="quarter" idx="10"/>
          </p:nvPr>
        </p:nvSpPr>
        <p:spPr>
          <a:xfrm>
            <a:off x="1484396" y="3779559"/>
            <a:ext cx="10639425" cy="4697042"/>
          </a:xfrm>
          <a:prstGeom prst="rect">
            <a:avLst/>
          </a:prstGeom>
        </p:spPr>
        <p:txBody>
          <a:bodyPr lIns="0" tIns="0" rIns="0" bIns="0"/>
          <a:lstStyle>
            <a:lvl1pPr marL="0" indent="0">
              <a:lnSpc>
                <a:spcPct val="130000"/>
              </a:lnSpc>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a:t>
            </a:r>
          </a:p>
        </p:txBody>
      </p:sp>
      <p:sp>
        <p:nvSpPr>
          <p:cNvPr id="6" name="Text Placeholder 20">
            <a:extLst>
              <a:ext uri="{FF2B5EF4-FFF2-40B4-BE49-F238E27FC236}">
                <a16:creationId xmlns:a16="http://schemas.microsoft.com/office/drawing/2014/main" id="{5B45E453-8497-A876-5E28-9FC2749112DF}"/>
              </a:ext>
            </a:extLst>
          </p:cNvPr>
          <p:cNvSpPr>
            <a:spLocks noGrp="1"/>
          </p:cNvSpPr>
          <p:nvPr>
            <p:ph type="body" sz="quarter" idx="12" hasCustomPrompt="1"/>
          </p:nvPr>
        </p:nvSpPr>
        <p:spPr>
          <a:xfrm>
            <a:off x="1484397" y="2995495"/>
            <a:ext cx="10639424" cy="773112"/>
          </a:xfrm>
          <a:prstGeom prst="rect">
            <a:avLst/>
          </a:prstGeom>
        </p:spPr>
        <p:txBody>
          <a:bodyPr lIns="0" tIns="0" rIns="0" bIns="0"/>
          <a:lstStyle>
            <a:lvl1pPr marL="0" indent="0">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8">
            <a:extLst>
              <a:ext uri="{FF2B5EF4-FFF2-40B4-BE49-F238E27FC236}">
                <a16:creationId xmlns:a16="http://schemas.microsoft.com/office/drawing/2014/main" id="{7FEDF206-CC0A-4F35-DDBC-8A4040721CAE}"/>
              </a:ext>
            </a:extLst>
          </p:cNvPr>
          <p:cNvSpPr>
            <a:spLocks noGrp="1"/>
          </p:cNvSpPr>
          <p:nvPr>
            <p:ph type="body" sz="quarter" idx="11" hasCustomPrompt="1"/>
          </p:nvPr>
        </p:nvSpPr>
        <p:spPr>
          <a:xfrm>
            <a:off x="1484396" y="1089193"/>
            <a:ext cx="9492100" cy="836159"/>
          </a:xfrm>
          <a:prstGeom prst="rect">
            <a:avLst/>
          </a:prstGeom>
          <a:solidFill>
            <a:srgbClr val="184547"/>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grpSp>
        <p:nvGrpSpPr>
          <p:cNvPr id="5" name="Group 4">
            <a:extLst>
              <a:ext uri="{FF2B5EF4-FFF2-40B4-BE49-F238E27FC236}">
                <a16:creationId xmlns:a16="http://schemas.microsoft.com/office/drawing/2014/main" id="{FEB85B75-07EE-395D-340D-F2815DD3DA04}"/>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50235801-F813-502D-3974-E4C4D1023B40}"/>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184547"/>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975A60B-93A5-A966-F9C6-AAD8B745AD30}"/>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0CC640F-3BC6-D4DB-90E5-22C7D31708FB}"/>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D5B24A8-B6F3-605F-DAB7-4FDDC2A39A60}"/>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79C40A2-5BE4-724E-2045-34564081A2C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C09B6E25-E67C-E7EF-ECF5-813156130FF5}"/>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DF05D51-E2C3-F4DE-C119-2E6EF97E3CC0}"/>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84F6EFF-80C0-1205-884E-1F19F6C611E3}"/>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2716596-0B2B-1384-E8BD-0134D94008E0}"/>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2800BDA-4A37-08BF-9A93-F0EEE640E8B3}"/>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184547"/>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8D0895F-18BC-29F5-AA46-96A682CC2C07}"/>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66EC328-AE32-955D-B6B6-6E0F5B9C23F6}"/>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2D914A6-24A3-FD21-FECA-8A27E4B8C82F}"/>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6FC7372B-D128-B957-73EC-81E8DB7F43EA}"/>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7DA2815-DF57-78FA-63E7-D180B3F6640B}"/>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77ADBAE-CC48-8DC1-9187-20582EE7675C}"/>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71A44DB-CCEE-12B0-0D01-11E0BB858750}"/>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93C0A2D0-00D5-014D-D5CD-0E674C148B4D}"/>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184547"/>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B744009-7AA0-1142-6AE2-68A056B6DFC1}"/>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AF1B300-5C6E-FC56-3E7C-B1B045D9C5AC}"/>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7BB253C-ADBA-E1F7-9190-B44D6F1DF88A}"/>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27C2D3A-BF27-7624-B3C6-B44AF2328F94}"/>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C419DED-8B7A-7B4B-9F0B-C93A18ADEC0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4A6EF18-77E6-1D59-AFB2-1A8C7D9B7123}"/>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5E537D59-1910-A4BE-9B84-488FCC0420FC}"/>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469306D-EFFF-AD94-792B-12DC991AE91E}"/>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04B4F80-A728-2C2A-4D09-5CB4D580384C}"/>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7DE6001-3CF2-8E6C-5764-1AE66BEE6731}"/>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687C016-2AF1-63B8-6976-CF23F4FD1670}"/>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D4457AB5-62D6-EF41-2071-9EB9E8F3E325}"/>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A93A456-5E21-E66D-4765-2F093E98FD47}"/>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800384B9-ADFE-3551-6BB3-5634C7DF92CB}"/>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B3100AE2-2FCB-BA9E-918B-3DA1DB9B8826}"/>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E247B37E-DF73-0C3E-A179-D8025AC96292}"/>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AC99AE33-726E-A8A5-156C-3F6C532CD587}"/>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D6C441B-9922-7768-4458-07BC1E946FA7}"/>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3611478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Slide Purpl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391A53"/>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391A5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7867920A-7D37-D3E6-BEC7-D94DC5F10404}"/>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16B9272B-5743-00F2-0ECF-138D06E8B7E6}"/>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391A53"/>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05AA8D7D-C7F8-EF8B-4371-7399494BDAF9}"/>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70EECB1-417C-C0F0-0431-053C24031783}"/>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19C28B00-0659-D4A0-4016-044D9651DEE1}"/>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696E87D-2C82-141F-B453-F655C4B59E3E}"/>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5F1E3A78-B388-10B1-23F1-EB2A7C286D75}"/>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F5245AF-06B7-D4F9-FDE1-2138C84492DC}"/>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3583CD1-CD2D-447E-D22A-0358BCD0129C}"/>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A94B60D-DE83-FE64-8BB9-AC1DB278AA49}"/>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3F47BB05-CF42-7F1D-3997-ABBAFCE0C6BE}"/>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391A53"/>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0BC4705-DD58-1665-AA1C-4C5B24ED22B9}"/>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9A1096E-C07F-8C8F-B2E8-48DC2BF4FA87}"/>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174156A-5068-9817-7593-688022F84639}"/>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AB1B4B7-6D25-39E4-45A5-FEF0B8E9EB9E}"/>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6D873CF-0015-BC4D-7AD6-99B56F6A6617}"/>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4B842464-914F-2FDA-D1AD-F776E3551321}"/>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ABF7DE4-3B91-38BB-2E09-9AEF57AF737C}"/>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65B19C1-9D35-7C5D-B505-E1596A226F8E}"/>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391A53"/>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471A7F9-BC0F-C5BD-47CC-04B6A4E15EE7}"/>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C527256-3DA7-4B4D-298B-4B8DE8B15EB1}"/>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A397B45-423D-FE5A-4B8E-2CC35D8881BA}"/>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0F4DC3E-5E6B-70D1-E43E-3C618ECF5EAA}"/>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B2C7F28-1621-DAF2-967E-D7E32A033435}"/>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6EA1CED1-306E-4238-ED7B-DDF875B01E58}"/>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0EC17E5-04A1-1FB0-EAE2-67E5D619EB01}"/>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772372C-1886-4035-66F4-F4E85043DD0C}"/>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B2B55F5-F6BD-61C4-75A8-B88A7965BC7B}"/>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D06BC40C-5183-E03C-2BA9-CA4F5F181F87}"/>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D9D991D-9C28-2609-A7D7-7DDA35D3C501}"/>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F3DDA733-0911-0AF8-3B4C-4F1DA6FC5AB7}"/>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54A4210-449E-77A2-BE1B-FAE1B0B493DE}"/>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C2819F0-890D-711F-CDCB-3F23596A16AA}"/>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743E7DD-0644-D6F5-D324-691888306936}"/>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E629F08-3AD8-0047-2F4B-5F333297062C}"/>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67A19521-5A48-AE43-68D9-FA65645E554C}"/>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823C49D4-1A60-6D81-2985-18031C4F3D2D}"/>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245853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Slide Purple Blank">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391A53"/>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FF4BC66E-66DF-1EF5-E71B-17D990B12082}"/>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5833919C-B937-B897-3172-69E677E04AE1}"/>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391A53"/>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4C36847F-16CB-45E2-7332-B0B4DEC89367}"/>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433AB3ED-7815-8A5C-C860-5A294214B915}"/>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BBD56FB-0FCD-9B35-CFF2-61A67E669136}"/>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3662185-5D46-4114-DF18-A2CD06DC9082}"/>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C9EA93A-53F9-F6C1-BBAA-27B3E136773D}"/>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055AAFB-6606-E016-E0AC-CAD5A157EE9B}"/>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7F3513E-F060-5A75-1637-566C85410F1A}"/>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EAC3B14-5C11-E6BF-342D-898E45A1D15A}"/>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757137B-6EDE-6C3A-9824-6F0851A8E7CD}"/>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391A53"/>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8BE3B6F-1732-57AB-CB6C-03FCBCC0C259}"/>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40DBA88-1A09-686A-A8B5-AF5479AA3D72}"/>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2114E2F-E2E3-E6B3-5FD7-113329038BDB}"/>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841B12F-1CEE-BBF2-1F36-AC664BADE8CC}"/>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17613B1-6479-4713-CCE1-E3C20A28388D}"/>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0AB32DB-3399-73A8-9F24-C102968D6BC3}"/>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BB0148B-F72E-2479-1CE6-6320F6D108C6}"/>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163E616-0855-BBE1-7041-D989D0A57213}"/>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391A53"/>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2B26E29-41C1-4682-1769-34FE7BD7FA83}"/>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0035DA6-F44F-B376-D3EC-7EAB14875FF3}"/>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B0227FC-4A1D-40A7-FC45-CA4C9B905840}"/>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33C6E9C-7385-EAA6-2DE3-85701C2A78D7}"/>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14939B1-A2A8-6EC6-7FD8-FD96165FD21C}"/>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19C689F-1F58-ABB1-3D93-782973B8C1F6}"/>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43A59BC-FBCD-2236-597E-35DE02978AA7}"/>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CE64764-8D07-B535-F85A-606B69000521}"/>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9B50AC6-189F-0BFF-5398-7DB82CE7BDBE}"/>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D55C885-8F94-1B5C-508F-47223929DC9D}"/>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58B5516-CB0E-8B11-E6AB-9F5217630FFB}"/>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D8AFEE3-C1DB-D33A-9186-2515FCB456B8}"/>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46080C9-E8FF-2CCF-1B64-78EC70BC027B}"/>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7E3014F-D473-CFD5-8FE1-9C67D185EB39}"/>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ED5E1246-0519-A3BD-4341-F21E448D8ECC}"/>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3119FF0-C831-C7D2-C74E-8D77C6B833ED}"/>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D24CC4E5-9F09-4EF2-FBE9-D58DC682B1EB}"/>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1FF62C49-3E78-8472-2D51-B4D81E720309}"/>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876270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Slide Purple Box">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F89D3423-8695-B4CA-1FF7-5702C9323716}"/>
              </a:ext>
            </a:extLst>
          </p:cNvPr>
          <p:cNvSpPr>
            <a:spLocks noGrp="1"/>
          </p:cNvSpPr>
          <p:nvPr>
            <p:ph type="body" sz="quarter" idx="11" hasCustomPrompt="1"/>
          </p:nvPr>
        </p:nvSpPr>
        <p:spPr>
          <a:xfrm>
            <a:off x="1484396" y="1089193"/>
            <a:ext cx="9492100" cy="836159"/>
          </a:xfrm>
          <a:prstGeom prst="rect">
            <a:avLst/>
          </a:prstGeom>
          <a:solidFill>
            <a:srgbClr val="391A53"/>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4" name="Graphic 3">
            <a:extLst>
              <a:ext uri="{FF2B5EF4-FFF2-40B4-BE49-F238E27FC236}">
                <a16:creationId xmlns:a16="http://schemas.microsoft.com/office/drawing/2014/main" id="{7E70E960-1964-A758-048B-D6511B55E0C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sp>
        <p:nvSpPr>
          <p:cNvPr id="6" name="Rectangle 5">
            <a:extLst>
              <a:ext uri="{FF2B5EF4-FFF2-40B4-BE49-F238E27FC236}">
                <a16:creationId xmlns:a16="http://schemas.microsoft.com/office/drawing/2014/main" id="{98B55C6E-DD47-B694-2418-B3F353328133}"/>
              </a:ext>
            </a:extLst>
          </p:cNvPr>
          <p:cNvSpPr/>
          <p:nvPr userDrawn="1"/>
        </p:nvSpPr>
        <p:spPr>
          <a:xfrm>
            <a:off x="1484396" y="2984542"/>
            <a:ext cx="5564104" cy="5514975"/>
          </a:xfrm>
          <a:prstGeom prst="rect">
            <a:avLst/>
          </a:prstGeom>
          <a:solidFill>
            <a:srgbClr val="9954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a:extLst>
              <a:ext uri="{FF2B5EF4-FFF2-40B4-BE49-F238E27FC236}">
                <a16:creationId xmlns:a16="http://schemas.microsoft.com/office/drawing/2014/main" id="{A9935987-3433-E0A1-38F1-1B012AE950B2}"/>
              </a:ext>
            </a:extLst>
          </p:cNvPr>
          <p:cNvSpPr>
            <a:spLocks noGrp="1"/>
          </p:cNvSpPr>
          <p:nvPr>
            <p:ph type="body" sz="quarter" idx="10" hasCustomPrompt="1"/>
          </p:nvPr>
        </p:nvSpPr>
        <p:spPr>
          <a:xfrm>
            <a:off x="7389897"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8" name="Text Placeholder 20">
            <a:extLst>
              <a:ext uri="{FF2B5EF4-FFF2-40B4-BE49-F238E27FC236}">
                <a16:creationId xmlns:a16="http://schemas.microsoft.com/office/drawing/2014/main" id="{2993690A-C69D-7659-4B07-7BD2072D9C79}"/>
              </a:ext>
            </a:extLst>
          </p:cNvPr>
          <p:cNvSpPr>
            <a:spLocks noGrp="1"/>
          </p:cNvSpPr>
          <p:nvPr>
            <p:ph type="body" sz="quarter" idx="12" hasCustomPrompt="1"/>
          </p:nvPr>
        </p:nvSpPr>
        <p:spPr>
          <a:xfrm>
            <a:off x="7389897" y="2984543"/>
            <a:ext cx="7450053" cy="773112"/>
          </a:xfrm>
          <a:prstGeom prst="rect">
            <a:avLst/>
          </a:prstGeom>
        </p:spPr>
        <p:txBody>
          <a:bodyPr lIns="0" tIns="0" rIns="0" bIns="0"/>
          <a:lstStyle>
            <a:lvl1pPr marL="0" indent="0">
              <a:buNone/>
              <a:defRPr sz="3600" b="1">
                <a:solidFill>
                  <a:srgbClr val="391A5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11" name="Text Placeholder 10">
            <a:extLst>
              <a:ext uri="{FF2B5EF4-FFF2-40B4-BE49-F238E27FC236}">
                <a16:creationId xmlns:a16="http://schemas.microsoft.com/office/drawing/2014/main" id="{75F5BEAE-189C-438F-D364-62B800602B0A}"/>
              </a:ext>
            </a:extLst>
          </p:cNvPr>
          <p:cNvSpPr>
            <a:spLocks noGrp="1"/>
          </p:cNvSpPr>
          <p:nvPr>
            <p:ph type="body" sz="quarter" idx="13" hasCustomPrompt="1"/>
          </p:nvPr>
        </p:nvSpPr>
        <p:spPr>
          <a:xfrm>
            <a:off x="1771650" y="3314700"/>
            <a:ext cx="4991100" cy="4697413"/>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endParaRPr lang="en-GB"/>
          </a:p>
        </p:txBody>
      </p:sp>
      <p:grpSp>
        <p:nvGrpSpPr>
          <p:cNvPr id="5" name="Group 4">
            <a:extLst>
              <a:ext uri="{FF2B5EF4-FFF2-40B4-BE49-F238E27FC236}">
                <a16:creationId xmlns:a16="http://schemas.microsoft.com/office/drawing/2014/main" id="{33FBC5E6-8DCA-2EDB-F37A-45380241EF16}"/>
              </a:ext>
            </a:extLst>
          </p:cNvPr>
          <p:cNvGrpSpPr/>
          <p:nvPr userDrawn="1"/>
        </p:nvGrpSpPr>
        <p:grpSpPr>
          <a:xfrm>
            <a:off x="15852647" y="660475"/>
            <a:ext cx="1756167" cy="1410037"/>
            <a:chOff x="15852647" y="660475"/>
            <a:chExt cx="1756167" cy="1410037"/>
          </a:xfrm>
        </p:grpSpPr>
        <p:sp>
          <p:nvSpPr>
            <p:cNvPr id="9" name="Freeform: Shape 8">
              <a:extLst>
                <a:ext uri="{FF2B5EF4-FFF2-40B4-BE49-F238E27FC236}">
                  <a16:creationId xmlns:a16="http://schemas.microsoft.com/office/drawing/2014/main" id="{BD9DC7EE-51D8-88AC-FC18-062F8B2BE2FF}"/>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391A53"/>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BCC6187-7425-71AA-10E8-39ED2F19FB4A}"/>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28BAFC9-1BE8-7E7A-4101-767A7FD87E36}"/>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8018AA2-29C2-FB49-8ADB-97697BBEAF50}"/>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8E3E34E-4842-9B32-A30E-5B8F153B3FF9}"/>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87A415E-5CFE-2DF0-EE17-C1288C661ABA}"/>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0F4ED2F-888C-AE30-40CE-A4266991609B}"/>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508C1C-A117-D8C9-0041-88DAB7A4213B}"/>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ED0A14D-C6FB-6BA9-AC62-3A63EBC8BE64}"/>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99360D4-B908-D4F3-9AC8-4A9A17412FF1}"/>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391A53"/>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D026F67-7B6E-CBDE-71E4-50F1ADF62EB1}"/>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1477982-7820-51EF-F42B-0E16AE5AAA28}"/>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7240F68-80B7-29A5-B51A-386CD38AD705}"/>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5844E5C-5A72-3FB8-286D-C5991324B599}"/>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D6679D6-6A88-4317-A973-78E22FDD9FEA}"/>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9AA7094-B676-9AE4-498F-8729E41F8600}"/>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52817BD-F48B-5840-1999-8EC0C58EC2EB}"/>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35ECB10-217D-EF67-52D1-2D8BF507700F}"/>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391A53"/>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66CBA21D-5C04-BB46-8B40-EED2BDF5B81D}"/>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9740A210-918A-BF41-0385-D0F08341BB6E}"/>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CFA9E77-0CF0-1FC2-6824-2CFE123FF860}"/>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6FD1E36B-4896-CCE8-07C7-66482F7654BF}"/>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8949244-C77C-05C0-B273-CEC306B96FDF}"/>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D2B15A96-13FF-1845-39A0-DB9B28EE7257}"/>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1F89A22-E22C-68A3-3856-873EEB3C2BE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C6153A8-E219-7F0D-3734-D9CE7425E219}"/>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6E2ADA0-B369-26F1-1A72-140F011BEC56}"/>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761C0E6-DF2B-EBB7-B35E-6B5019900E7E}"/>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1F83660-BEDA-0989-8FF9-42A882394D4C}"/>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724FADB-C919-9C5A-528B-9F6F6BFB49B2}"/>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B4A68892-BD2F-69BC-1D4C-5FF82AE3C023}"/>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95AE0E3-179F-9236-2E7B-464F5305E7E7}"/>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3B15401-4B8E-08DC-68EE-A5E4E19CB09A}"/>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97BAD00C-3450-47B0-9DF6-8EFEA97C1C85}"/>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06EDE8B6-55C8-FC67-922D-E4D4A00F2F97}"/>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75498CB-42E1-D11D-83E0-1F7F355B1989}"/>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437559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Slide Purple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p:nvPr>
        </p:nvSpPr>
        <p:spPr>
          <a:xfrm>
            <a:off x="7943098" y="1089193"/>
            <a:ext cx="4306052" cy="836159"/>
          </a:xfrm>
          <a:prstGeom prst="rect">
            <a:avLst/>
          </a:prstGeom>
          <a:solidFill>
            <a:srgbClr val="391A53"/>
          </a:solidFill>
        </p:spPr>
        <p:txBody>
          <a:bodyPr wrap="squar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sp>
        <p:nvSpPr>
          <p:cNvPr id="2" name="Picture Placeholder 23">
            <a:extLst>
              <a:ext uri="{FF2B5EF4-FFF2-40B4-BE49-F238E27FC236}">
                <a16:creationId xmlns:a16="http://schemas.microsoft.com/office/drawing/2014/main" id="{59237C03-22F7-7BD1-2CD0-932DD07182CD}"/>
              </a:ext>
            </a:extLst>
          </p:cNvPr>
          <p:cNvSpPr>
            <a:spLocks noGrp="1"/>
          </p:cNvSpPr>
          <p:nvPr>
            <p:ph type="pic" sz="quarter" idx="12"/>
          </p:nvPr>
        </p:nvSpPr>
        <p:spPr>
          <a:xfrm flipH="1">
            <a:off x="-150895" y="-38100"/>
            <a:ext cx="7357001" cy="10344150"/>
          </a:xfrm>
          <a:custGeom>
            <a:avLst/>
            <a:gdLst>
              <a:gd name="connsiteX0" fmla="*/ 0 w 5245100"/>
              <a:gd name="connsiteY0" fmla="*/ 0 h 6866476"/>
              <a:gd name="connsiteX1" fmla="*/ 5245100 w 5245100"/>
              <a:gd name="connsiteY1" fmla="*/ 0 h 6866476"/>
              <a:gd name="connsiteX2" fmla="*/ 5245100 w 5245100"/>
              <a:gd name="connsiteY2" fmla="*/ 6866476 h 6866476"/>
              <a:gd name="connsiteX3" fmla="*/ 0 w 5245100"/>
              <a:gd name="connsiteY3" fmla="*/ 6866476 h 6866476"/>
              <a:gd name="connsiteX4" fmla="*/ 0 w 5245100"/>
              <a:gd name="connsiteY4" fmla="*/ 0 h 6866476"/>
              <a:gd name="connsiteX0" fmla="*/ 529389 w 5774489"/>
              <a:gd name="connsiteY0" fmla="*/ 0 h 6866476"/>
              <a:gd name="connsiteX1" fmla="*/ 5774489 w 5774489"/>
              <a:gd name="connsiteY1" fmla="*/ 0 h 6866476"/>
              <a:gd name="connsiteX2" fmla="*/ 5774489 w 5774489"/>
              <a:gd name="connsiteY2" fmla="*/ 6866476 h 6866476"/>
              <a:gd name="connsiteX3" fmla="*/ 529389 w 5774489"/>
              <a:gd name="connsiteY3" fmla="*/ 6866476 h 6866476"/>
              <a:gd name="connsiteX4" fmla="*/ 529389 w 5774489"/>
              <a:gd name="connsiteY4" fmla="*/ 0 h 6866476"/>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550811"/>
              <a:gd name="connsiteY0" fmla="*/ 25476 h 6878508"/>
              <a:gd name="connsiteX1" fmla="*/ 5550811 w 5550811"/>
              <a:gd name="connsiteY1" fmla="*/ 0 h 6878508"/>
              <a:gd name="connsiteX2" fmla="*/ 5550811 w 5550811"/>
              <a:gd name="connsiteY2" fmla="*/ 6866476 h 6878508"/>
              <a:gd name="connsiteX3" fmla="*/ 2194669 w 5550811"/>
              <a:gd name="connsiteY3" fmla="*/ 6878508 h 6878508"/>
              <a:gd name="connsiteX4" fmla="*/ 0 w 5550811"/>
              <a:gd name="connsiteY4" fmla="*/ 25476 h 6878508"/>
              <a:gd name="connsiteX0" fmla="*/ 131191 w 5682002"/>
              <a:gd name="connsiteY0" fmla="*/ 25476 h 6878508"/>
              <a:gd name="connsiteX1" fmla="*/ 5682002 w 5682002"/>
              <a:gd name="connsiteY1" fmla="*/ 0 h 6878508"/>
              <a:gd name="connsiteX2" fmla="*/ 5682002 w 5682002"/>
              <a:gd name="connsiteY2" fmla="*/ 6866476 h 6878508"/>
              <a:gd name="connsiteX3" fmla="*/ 2325860 w 5682002"/>
              <a:gd name="connsiteY3" fmla="*/ 6878508 h 6878508"/>
              <a:gd name="connsiteX4" fmla="*/ 131191 w 5682002"/>
              <a:gd name="connsiteY4" fmla="*/ 25476 h 6878508"/>
              <a:gd name="connsiteX0" fmla="*/ 317234 w 5868045"/>
              <a:gd name="connsiteY0" fmla="*/ 25476 h 6866476"/>
              <a:gd name="connsiteX1" fmla="*/ 5868045 w 5868045"/>
              <a:gd name="connsiteY1" fmla="*/ 0 h 6866476"/>
              <a:gd name="connsiteX2" fmla="*/ 5868045 w 5868045"/>
              <a:gd name="connsiteY2" fmla="*/ 6866476 h 6866476"/>
              <a:gd name="connsiteX3" fmla="*/ 1352747 w 5868045"/>
              <a:gd name="connsiteY3" fmla="*/ 6853032 h 6866476"/>
              <a:gd name="connsiteX4" fmla="*/ 317234 w 5868045"/>
              <a:gd name="connsiteY4" fmla="*/ 25476 h 6866476"/>
              <a:gd name="connsiteX0" fmla="*/ 286365 w 5837176"/>
              <a:gd name="connsiteY0" fmla="*/ 25476 h 6866476"/>
              <a:gd name="connsiteX1" fmla="*/ 5837176 w 5837176"/>
              <a:gd name="connsiteY1" fmla="*/ 0 h 6866476"/>
              <a:gd name="connsiteX2" fmla="*/ 5837176 w 5837176"/>
              <a:gd name="connsiteY2" fmla="*/ 6866476 h 6866476"/>
              <a:gd name="connsiteX3" fmla="*/ 1321878 w 5837176"/>
              <a:gd name="connsiteY3" fmla="*/ 6853032 h 6866476"/>
              <a:gd name="connsiteX4" fmla="*/ 286365 w 5837176"/>
              <a:gd name="connsiteY4" fmla="*/ 25476 h 6866476"/>
              <a:gd name="connsiteX0" fmla="*/ 495769 w 6046580"/>
              <a:gd name="connsiteY0" fmla="*/ 25476 h 6866476"/>
              <a:gd name="connsiteX1" fmla="*/ 6046580 w 6046580"/>
              <a:gd name="connsiteY1" fmla="*/ 0 h 6866476"/>
              <a:gd name="connsiteX2" fmla="*/ 6046580 w 6046580"/>
              <a:gd name="connsiteY2" fmla="*/ 6866476 h 6866476"/>
              <a:gd name="connsiteX3" fmla="*/ 1531282 w 6046580"/>
              <a:gd name="connsiteY3" fmla="*/ 6853032 h 6866476"/>
              <a:gd name="connsiteX4" fmla="*/ 495769 w 6046580"/>
              <a:gd name="connsiteY4" fmla="*/ 25476 h 6866476"/>
              <a:gd name="connsiteX0" fmla="*/ 661306 w 6212117"/>
              <a:gd name="connsiteY0" fmla="*/ 25476 h 6866476"/>
              <a:gd name="connsiteX1" fmla="*/ 6212117 w 6212117"/>
              <a:gd name="connsiteY1" fmla="*/ 0 h 6866476"/>
              <a:gd name="connsiteX2" fmla="*/ 6212117 w 6212117"/>
              <a:gd name="connsiteY2" fmla="*/ 6866476 h 6866476"/>
              <a:gd name="connsiteX3" fmla="*/ 1696819 w 6212117"/>
              <a:gd name="connsiteY3" fmla="*/ 6853032 h 6866476"/>
              <a:gd name="connsiteX4" fmla="*/ 661306 w 6212117"/>
              <a:gd name="connsiteY4" fmla="*/ 25476 h 6866476"/>
              <a:gd name="connsiteX0" fmla="*/ 661306 w 6212117"/>
              <a:gd name="connsiteY0" fmla="*/ 12738 h 6853738"/>
              <a:gd name="connsiteX1" fmla="*/ 4861891 w 6212117"/>
              <a:gd name="connsiteY1" fmla="*/ 0 h 6853738"/>
              <a:gd name="connsiteX2" fmla="*/ 6212117 w 6212117"/>
              <a:gd name="connsiteY2" fmla="*/ 6853738 h 6853738"/>
              <a:gd name="connsiteX3" fmla="*/ 1696819 w 6212117"/>
              <a:gd name="connsiteY3" fmla="*/ 6840294 h 6853738"/>
              <a:gd name="connsiteX4" fmla="*/ 661306 w 6212117"/>
              <a:gd name="connsiteY4" fmla="*/ 12738 h 6853738"/>
              <a:gd name="connsiteX0" fmla="*/ 661306 w 4887367"/>
              <a:gd name="connsiteY0" fmla="*/ 12738 h 6866476"/>
              <a:gd name="connsiteX1" fmla="*/ 4861891 w 4887367"/>
              <a:gd name="connsiteY1" fmla="*/ 0 h 6866476"/>
              <a:gd name="connsiteX2" fmla="*/ 4887367 w 4887367"/>
              <a:gd name="connsiteY2" fmla="*/ 6866476 h 6866476"/>
              <a:gd name="connsiteX3" fmla="*/ 1696819 w 4887367"/>
              <a:gd name="connsiteY3" fmla="*/ 6840294 h 6866476"/>
              <a:gd name="connsiteX4" fmla="*/ 661306 w 4887367"/>
              <a:gd name="connsiteY4" fmla="*/ 12738 h 6866476"/>
              <a:gd name="connsiteX0" fmla="*/ 661306 w 4900105"/>
              <a:gd name="connsiteY0" fmla="*/ 50952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50952 h 6904690"/>
              <a:gd name="connsiteX0" fmla="*/ 661306 w 4900105"/>
              <a:gd name="connsiteY0" fmla="*/ 12738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12738 h 6904690"/>
              <a:gd name="connsiteX0" fmla="*/ 680535 w 4919334"/>
              <a:gd name="connsiteY0" fmla="*/ 12738 h 6916722"/>
              <a:gd name="connsiteX1" fmla="*/ 4919334 w 4919334"/>
              <a:gd name="connsiteY1" fmla="*/ 0 h 6916722"/>
              <a:gd name="connsiteX2" fmla="*/ 4906596 w 4919334"/>
              <a:gd name="connsiteY2" fmla="*/ 6904690 h 6916722"/>
              <a:gd name="connsiteX3" fmla="*/ 1665096 w 4919334"/>
              <a:gd name="connsiteY3" fmla="*/ 6916722 h 6916722"/>
              <a:gd name="connsiteX4" fmla="*/ 680535 w 4919334"/>
              <a:gd name="connsiteY4" fmla="*/ 12738 h 691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34" h="6916722">
                <a:moveTo>
                  <a:pt x="680535" y="12738"/>
                </a:moveTo>
                <a:lnTo>
                  <a:pt x="4919334" y="0"/>
                </a:lnTo>
                <a:lnTo>
                  <a:pt x="4906596" y="6904690"/>
                </a:lnTo>
                <a:lnTo>
                  <a:pt x="1665096" y="6916722"/>
                </a:lnTo>
                <a:cubicBezTo>
                  <a:pt x="-383759" y="4783557"/>
                  <a:pt x="-326380" y="2115460"/>
                  <a:pt x="680535" y="12738"/>
                </a:cubicBezTo>
                <a:close/>
              </a:path>
            </a:pathLst>
          </a:custGeom>
        </p:spPr>
        <p:txBody>
          <a:bodyPr/>
          <a:lstStyle>
            <a:lvl1pPr marL="444500" indent="0">
              <a:defRPr sz="1800">
                <a:latin typeface="Myriad Pro" panose="020B0503030403020204"/>
              </a:defRPr>
            </a:lvl1pPr>
          </a:lstStyle>
          <a:p>
            <a:endParaRPr lang="en-GB" sz="1800">
              <a:latin typeface="Myriad Pro" panose="020B0503030403020204"/>
            </a:endParaRPr>
          </a:p>
          <a:p>
            <a:endParaRPr lang="en-GB"/>
          </a:p>
        </p:txBody>
      </p:sp>
      <p:sp>
        <p:nvSpPr>
          <p:cNvPr id="4" name="Text Placeholder 14">
            <a:extLst>
              <a:ext uri="{FF2B5EF4-FFF2-40B4-BE49-F238E27FC236}">
                <a16:creationId xmlns:a16="http://schemas.microsoft.com/office/drawing/2014/main" id="{2B515115-C812-BC1E-8A87-3E99CEB82295}"/>
              </a:ext>
            </a:extLst>
          </p:cNvPr>
          <p:cNvSpPr>
            <a:spLocks noGrp="1"/>
          </p:cNvSpPr>
          <p:nvPr>
            <p:ph type="body" sz="quarter" idx="10" hasCustomPrompt="1"/>
          </p:nvPr>
        </p:nvSpPr>
        <p:spPr>
          <a:xfrm>
            <a:off x="7943098"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5" name="Text Placeholder 20">
            <a:extLst>
              <a:ext uri="{FF2B5EF4-FFF2-40B4-BE49-F238E27FC236}">
                <a16:creationId xmlns:a16="http://schemas.microsoft.com/office/drawing/2014/main" id="{A6449A08-B6B2-9042-EF4F-C90267A929B0}"/>
              </a:ext>
            </a:extLst>
          </p:cNvPr>
          <p:cNvSpPr>
            <a:spLocks noGrp="1"/>
          </p:cNvSpPr>
          <p:nvPr>
            <p:ph type="body" sz="quarter" idx="13" hasCustomPrompt="1"/>
          </p:nvPr>
        </p:nvSpPr>
        <p:spPr>
          <a:xfrm>
            <a:off x="7943098" y="2984543"/>
            <a:ext cx="7450053" cy="773112"/>
          </a:xfrm>
          <a:prstGeom prst="rect">
            <a:avLst/>
          </a:prstGeom>
        </p:spPr>
        <p:txBody>
          <a:bodyPr lIns="0" tIns="0" rIns="0" bIns="0"/>
          <a:lstStyle>
            <a:lvl1pPr marL="0" indent="0">
              <a:buNone/>
              <a:defRPr sz="3600" b="1">
                <a:solidFill>
                  <a:srgbClr val="391A5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grpSp>
        <p:nvGrpSpPr>
          <p:cNvPr id="6" name="Group 5">
            <a:extLst>
              <a:ext uri="{FF2B5EF4-FFF2-40B4-BE49-F238E27FC236}">
                <a16:creationId xmlns:a16="http://schemas.microsoft.com/office/drawing/2014/main" id="{312A7C3A-ADD5-A1E8-B02D-D58653227933}"/>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BD52B0ED-98A4-BE8D-8E48-E9497E6A6D91}"/>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391A53"/>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6C4AC48-06B5-BC03-2F7E-5F6F5B1DACF3}"/>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F257BC7-7F6A-0AF9-741E-637B440A490C}"/>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210D240-D726-6CDF-8607-BCB1A5C7F41A}"/>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F0B038A-EC28-1267-C5AC-B3F69F5F07CB}"/>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75FBF0C-1023-1F15-5658-0FE6AF36074D}"/>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A21E988-0405-72D6-EAD4-F38154AB72A7}"/>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42C07B2-E70F-DE15-60F3-D89464FE2AC8}"/>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7EF9FDC-FEC7-9D1D-1BA2-4F9CF4929DEF}"/>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051C8F7-8C43-6A4B-9E0B-85E5B6E9A55C}"/>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391A53"/>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4307B5B-73FE-5DD7-77F5-D44FD0ECE141}"/>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6CD367E-70C9-542F-3103-9D171C4C060F}"/>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6BE8A5CE-50C2-42F5-7D6B-7EFE72D52490}"/>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305C8195-217B-EA78-2E2D-EA0314F909B3}"/>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EB346F00-55C5-09B3-17E6-DE484C7B2F0A}"/>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BDF7AAD-54E4-0C1C-0F2A-499CE199E914}"/>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D929EB9-F55A-CCE2-5E94-96DAE5163656}"/>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1E0790F-5639-AEE0-7336-DDAE95E73043}"/>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391A53"/>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8BEF849-E45B-068F-57A2-5765E2949A30}"/>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658FDDA-719F-ACA3-B68A-CCA8AC4F9478}"/>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B642707-0A06-99A1-0024-C6661364479F}"/>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0B8881F-3081-677D-F7F6-CA3205887847}"/>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4466A41-F1A7-305E-42A7-5EC45544EA84}"/>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E890D4D7-CFF0-B88E-98D4-E5DDFEED11F6}"/>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005F435-8163-A1F1-AA58-B0F102871A06}"/>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8DBF30B-E787-DD88-3595-37CB45BC6BBF}"/>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10F58B93-9ECE-1A26-1035-F6CF1FD4973B}"/>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FB166EF-7290-9684-4C16-ACFB886DC568}"/>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1FBEA51-C1CB-BA5F-8528-D3D344F9E807}"/>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75F8B8A-4095-5956-FE12-807DCBED276B}"/>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2EF6133-B4AB-E3C4-CEA9-75EDDB83D7E7}"/>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D5142455-5A16-725E-87F1-552438CA47AA}"/>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456794E-D8B6-B6C8-8A1B-DAD6D5C8A34E}"/>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04D9D79D-118B-9805-72B3-A04AF6E0D411}"/>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4CCDC8D-014D-8313-C43E-B43A17679E60}"/>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AA530E1-209B-720C-CBF1-D668611DBC93}"/>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366831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Slide Purpl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FE488-47CC-BA09-63AE-8DC7D09A57BF}"/>
              </a:ext>
            </a:extLst>
          </p:cNvPr>
          <p:cNvSpPr/>
          <p:nvPr userDrawn="1"/>
        </p:nvSpPr>
        <p:spPr>
          <a:xfrm>
            <a:off x="0" y="0"/>
            <a:ext cx="18288000" cy="10287000"/>
          </a:xfrm>
          <a:prstGeom prst="rect">
            <a:avLst/>
          </a:prstGeom>
          <a:solidFill>
            <a:srgbClr val="9954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4">
            <a:extLst>
              <a:ext uri="{FF2B5EF4-FFF2-40B4-BE49-F238E27FC236}">
                <a16:creationId xmlns:a16="http://schemas.microsoft.com/office/drawing/2014/main" id="{58FCEDF3-AA7B-822F-EFD1-EA820677548D}"/>
              </a:ext>
            </a:extLst>
          </p:cNvPr>
          <p:cNvSpPr>
            <a:spLocks noGrp="1"/>
          </p:cNvSpPr>
          <p:nvPr>
            <p:ph type="body" sz="quarter" idx="10"/>
          </p:nvPr>
        </p:nvSpPr>
        <p:spPr>
          <a:xfrm>
            <a:off x="1484396" y="3779559"/>
            <a:ext cx="10639425" cy="4697042"/>
          </a:xfrm>
          <a:prstGeom prst="rect">
            <a:avLst/>
          </a:prstGeom>
        </p:spPr>
        <p:txBody>
          <a:bodyPr lIns="0" tIns="0" rIns="0" bIns="0"/>
          <a:lstStyle>
            <a:lvl1pPr marL="0" indent="0">
              <a:lnSpc>
                <a:spcPct val="130000"/>
              </a:lnSpc>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a:t>
            </a:r>
          </a:p>
        </p:txBody>
      </p:sp>
      <p:sp>
        <p:nvSpPr>
          <p:cNvPr id="6" name="Text Placeholder 20">
            <a:extLst>
              <a:ext uri="{FF2B5EF4-FFF2-40B4-BE49-F238E27FC236}">
                <a16:creationId xmlns:a16="http://schemas.microsoft.com/office/drawing/2014/main" id="{5B45E453-8497-A876-5E28-9FC2749112DF}"/>
              </a:ext>
            </a:extLst>
          </p:cNvPr>
          <p:cNvSpPr>
            <a:spLocks noGrp="1"/>
          </p:cNvSpPr>
          <p:nvPr>
            <p:ph type="body" sz="quarter" idx="12" hasCustomPrompt="1"/>
          </p:nvPr>
        </p:nvSpPr>
        <p:spPr>
          <a:xfrm>
            <a:off x="1484397" y="2995495"/>
            <a:ext cx="10639424" cy="773112"/>
          </a:xfrm>
          <a:prstGeom prst="rect">
            <a:avLst/>
          </a:prstGeom>
        </p:spPr>
        <p:txBody>
          <a:bodyPr lIns="0" tIns="0" rIns="0" bIns="0"/>
          <a:lstStyle>
            <a:lvl1pPr marL="0" indent="0">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8">
            <a:extLst>
              <a:ext uri="{FF2B5EF4-FFF2-40B4-BE49-F238E27FC236}">
                <a16:creationId xmlns:a16="http://schemas.microsoft.com/office/drawing/2014/main" id="{7FEDF206-CC0A-4F35-DDBC-8A4040721CAE}"/>
              </a:ext>
            </a:extLst>
          </p:cNvPr>
          <p:cNvSpPr>
            <a:spLocks noGrp="1"/>
          </p:cNvSpPr>
          <p:nvPr>
            <p:ph type="body" sz="quarter" idx="11" hasCustomPrompt="1"/>
          </p:nvPr>
        </p:nvSpPr>
        <p:spPr>
          <a:xfrm>
            <a:off x="1484396" y="1089193"/>
            <a:ext cx="9492100" cy="836159"/>
          </a:xfrm>
          <a:prstGeom prst="rect">
            <a:avLst/>
          </a:prstGeom>
          <a:solidFill>
            <a:srgbClr val="391A53"/>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grpSp>
        <p:nvGrpSpPr>
          <p:cNvPr id="5" name="Group 4">
            <a:extLst>
              <a:ext uri="{FF2B5EF4-FFF2-40B4-BE49-F238E27FC236}">
                <a16:creationId xmlns:a16="http://schemas.microsoft.com/office/drawing/2014/main" id="{291B835E-5856-A505-FBF1-B5E7605BB417}"/>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754172C9-186C-6704-9FBD-7E61D3DA53AE}"/>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391A53"/>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382DC5C-0C9C-3D39-5A10-AB739CDC12EC}"/>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AB9B765-2C74-6D97-F727-B41C24946484}"/>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9E2E7A7-312C-16DC-E34B-583D9D49142E}"/>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4D57D8B-16E9-26AC-1ECD-17013E8E0E47}"/>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BD2E5DC-D76C-2EFD-D2EF-F41A819DCA65}"/>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EE8E2C0-3DDF-4D96-4EF7-8DB67CB4E6F1}"/>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5AEEAFE-6F59-BBDC-DF0C-D96F422A66AD}"/>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B99BAC88-BF96-673C-1CA1-ED1E28392F6D}"/>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2A21C1C-E521-232D-7363-956E8BF0D5B7}"/>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391A53"/>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D1733B8-4123-AC3B-6601-DEE572064C0F}"/>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0907C37-BA3B-1954-506F-D08D1E657AA8}"/>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A92FC78-BD38-F97F-5EE2-FCD8250A1651}"/>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69C0ADC6-3A25-C62E-E916-420F88F94706}"/>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C5F6DFE-C1DA-F43C-D246-FAB343FA6A3C}"/>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036FB9B-7A06-3DEA-544F-25F7E5EEA858}"/>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56CD62-9F42-B6D5-309D-B426F05F2680}"/>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2C27FF0-3D12-E81F-9658-D65BF58E5B58}"/>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391A53"/>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F95BA7C-A03E-C287-C02B-931D81F710D3}"/>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0697402-F91C-871F-8C5A-16945EDDDEEB}"/>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9305BED-6933-C9E7-0ED9-2792FD40003D}"/>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D8D684A5-6C95-6B35-5C10-FDCDBFCACA2E}"/>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94C1A57-D2D7-547B-45B0-ECA184EF2F7F}"/>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0DB6DD3-6688-8B5B-A730-39CABE584813}"/>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4ABB591-D2FD-DE13-B79B-A7E13DFD9A5C}"/>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88EB257-964D-67E1-5ABA-90E6B855FA13}"/>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9128939-DD51-B2C5-761A-358AB998D6EC}"/>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4A0F4A-BA3D-9F07-1203-39A6BF03619C}"/>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C30D487-7243-0DF2-1938-772EB65550D6}"/>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06265EF-B70A-948E-7174-0B8A26F209C0}"/>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595D7D3-12A4-3E9A-B1B4-CB98166F14EE}"/>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0E95214-79A8-DC50-A379-C628CEDB8891}"/>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5021B66-44D8-19E9-8739-D837566BA6F7}"/>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22B8D92-07AF-6961-0C1A-3C8861C0A07B}"/>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AB906DE-2C28-A4AC-10E5-31F8106F4A21}"/>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55CA267-BB4B-C6F3-C1DF-C054D6E06BB5}"/>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95832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lai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2AEC5C8-9CBD-F7D5-FD77-95095C47C8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1" y="3744"/>
            <a:ext cx="18288000" cy="10287000"/>
          </a:xfrm>
          <a:prstGeom prst="rect">
            <a:avLst/>
          </a:prstGeom>
        </p:spPr>
      </p:pic>
      <p:sp>
        <p:nvSpPr>
          <p:cNvPr id="13" name="Freeform: Shape 12">
            <a:extLst>
              <a:ext uri="{FF2B5EF4-FFF2-40B4-BE49-F238E27FC236}">
                <a16:creationId xmlns:a16="http://schemas.microsoft.com/office/drawing/2014/main" id="{2EB3AACA-8E00-9C5B-CF8C-AEC758759AFF}"/>
              </a:ext>
            </a:extLst>
          </p:cNvPr>
          <p:cNvSpPr/>
          <p:nvPr/>
        </p:nvSpPr>
        <p:spPr>
          <a:xfrm>
            <a:off x="15223013" y="1162244"/>
            <a:ext cx="2373610" cy="440210"/>
          </a:xfrm>
          <a:custGeom>
            <a:avLst/>
            <a:gdLst>
              <a:gd name="connsiteX0" fmla="*/ 0 w 2373610"/>
              <a:gd name="connsiteY0" fmla="*/ 0 h 440210"/>
              <a:gd name="connsiteX1" fmla="*/ 2373610 w 2373610"/>
              <a:gd name="connsiteY1" fmla="*/ 0 h 440210"/>
              <a:gd name="connsiteX2" fmla="*/ 2373610 w 2373610"/>
              <a:gd name="connsiteY2" fmla="*/ 440211 h 440210"/>
              <a:gd name="connsiteX3" fmla="*/ 0 w 2373610"/>
              <a:gd name="connsiteY3" fmla="*/ 440211 h 440210"/>
            </a:gdLst>
            <a:ahLst/>
            <a:cxnLst>
              <a:cxn ang="0">
                <a:pos x="connsiteX0" y="connsiteY0"/>
              </a:cxn>
              <a:cxn ang="0">
                <a:pos x="connsiteX1" y="connsiteY1"/>
              </a:cxn>
              <a:cxn ang="0">
                <a:pos x="connsiteX2" y="connsiteY2"/>
              </a:cxn>
              <a:cxn ang="0">
                <a:pos x="connsiteX3" y="connsiteY3"/>
              </a:cxn>
            </a:cxnLst>
            <a:rect l="l" t="t" r="r" b="b"/>
            <a:pathLst>
              <a:path w="2373610" h="440210">
                <a:moveTo>
                  <a:pt x="0" y="0"/>
                </a:moveTo>
                <a:lnTo>
                  <a:pt x="2373610" y="0"/>
                </a:lnTo>
                <a:lnTo>
                  <a:pt x="2373610" y="440211"/>
                </a:lnTo>
                <a:lnTo>
                  <a:pt x="0" y="440211"/>
                </a:lnTo>
                <a:close/>
              </a:path>
            </a:pathLst>
          </a:custGeom>
          <a:solidFill>
            <a:srgbClr val="391A53"/>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709FC8E-2DF1-A02C-B13A-5BB35C3CBC8C}"/>
              </a:ext>
            </a:extLst>
          </p:cNvPr>
          <p:cNvSpPr/>
          <p:nvPr/>
        </p:nvSpPr>
        <p:spPr>
          <a:xfrm>
            <a:off x="15303482" y="1239935"/>
            <a:ext cx="174910" cy="281046"/>
          </a:xfrm>
          <a:custGeom>
            <a:avLst/>
            <a:gdLst>
              <a:gd name="connsiteX0" fmla="*/ 174911 w 174910"/>
              <a:gd name="connsiteY0" fmla="*/ 281008 h 281046"/>
              <a:gd name="connsiteX1" fmla="*/ 0 w 174910"/>
              <a:gd name="connsiteY1" fmla="*/ 281008 h 281046"/>
              <a:gd name="connsiteX2" fmla="*/ 0 w 174910"/>
              <a:gd name="connsiteY2" fmla="*/ 0 h 281046"/>
              <a:gd name="connsiteX3" fmla="*/ 174872 w 174910"/>
              <a:gd name="connsiteY3" fmla="*/ 0 h 281046"/>
              <a:gd name="connsiteX4" fmla="*/ 174872 w 174910"/>
              <a:gd name="connsiteY4" fmla="*/ 60941 h 281046"/>
              <a:gd name="connsiteX5" fmla="*/ 79582 w 174910"/>
              <a:gd name="connsiteY5" fmla="*/ 60941 h 281046"/>
              <a:gd name="connsiteX6" fmla="*/ 79582 w 174910"/>
              <a:gd name="connsiteY6" fmla="*/ 105132 h 281046"/>
              <a:gd name="connsiteX7" fmla="*/ 167848 w 174910"/>
              <a:gd name="connsiteY7" fmla="*/ 105132 h 281046"/>
              <a:gd name="connsiteX8" fmla="*/ 167848 w 174910"/>
              <a:gd name="connsiteY8" fmla="*/ 166073 h 281046"/>
              <a:gd name="connsiteX9" fmla="*/ 79582 w 174910"/>
              <a:gd name="connsiteY9" fmla="*/ 166073 h 281046"/>
              <a:gd name="connsiteX10" fmla="*/ 79582 w 174910"/>
              <a:gd name="connsiteY10" fmla="*/ 219141 h 281046"/>
              <a:gd name="connsiteX11" fmla="*/ 174872 w 174910"/>
              <a:gd name="connsiteY11" fmla="*/ 219141 h 281046"/>
              <a:gd name="connsiteX12" fmla="*/ 174872 w 174910"/>
              <a:gd name="connsiteY12" fmla="*/ 281046 h 281046"/>
              <a:gd name="connsiteX13" fmla="*/ 174872 w 174910"/>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910" h="281046">
                <a:moveTo>
                  <a:pt x="174911"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D7D64CD-22FC-59A3-A5CF-944325CB2886}"/>
              </a:ext>
            </a:extLst>
          </p:cNvPr>
          <p:cNvSpPr/>
          <p:nvPr/>
        </p:nvSpPr>
        <p:spPr>
          <a:xfrm>
            <a:off x="15528335" y="1239896"/>
            <a:ext cx="252100" cy="284867"/>
          </a:xfrm>
          <a:custGeom>
            <a:avLst/>
            <a:gdLst>
              <a:gd name="connsiteX0" fmla="*/ 252062 w 252100"/>
              <a:gd name="connsiteY0" fmla="*/ 0 h 284867"/>
              <a:gd name="connsiteX1" fmla="*/ 252062 w 252100"/>
              <a:gd name="connsiteY1" fmla="*/ 169160 h 284867"/>
              <a:gd name="connsiteX2" fmla="*/ 219333 w 252100"/>
              <a:gd name="connsiteY2" fmla="*/ 254609 h 284867"/>
              <a:gd name="connsiteX3" fmla="*/ 124931 w 252100"/>
              <a:gd name="connsiteY3" fmla="*/ 284867 h 284867"/>
              <a:gd name="connsiteX4" fmla="*/ 32342 w 252100"/>
              <a:gd name="connsiteY4" fmla="*/ 255458 h 284867"/>
              <a:gd name="connsiteX5" fmla="*/ 0 w 252100"/>
              <a:gd name="connsiteY5" fmla="*/ 170897 h 284867"/>
              <a:gd name="connsiteX6" fmla="*/ 0 w 252100"/>
              <a:gd name="connsiteY6" fmla="*/ 0 h 284867"/>
              <a:gd name="connsiteX7" fmla="*/ 80007 w 252100"/>
              <a:gd name="connsiteY7" fmla="*/ 0 h 284867"/>
              <a:gd name="connsiteX8" fmla="*/ 80007 w 252100"/>
              <a:gd name="connsiteY8" fmla="*/ 164915 h 284867"/>
              <a:gd name="connsiteX9" fmla="*/ 91701 w 252100"/>
              <a:gd name="connsiteY9" fmla="*/ 208180 h 284867"/>
              <a:gd name="connsiteX10" fmla="*/ 126166 w 252100"/>
              <a:gd name="connsiteY10" fmla="*/ 221649 h 284867"/>
              <a:gd name="connsiteX11" fmla="*/ 161519 w 252100"/>
              <a:gd name="connsiteY11" fmla="*/ 208295 h 284867"/>
              <a:gd name="connsiteX12" fmla="*/ 172518 w 252100"/>
              <a:gd name="connsiteY12" fmla="*/ 164568 h 284867"/>
              <a:gd name="connsiteX13" fmla="*/ 172518 w 252100"/>
              <a:gd name="connsiteY13" fmla="*/ 39 h 284867"/>
              <a:gd name="connsiteX14" fmla="*/ 252100 w 252100"/>
              <a:gd name="connsiteY14" fmla="*/ 39 h 284867"/>
              <a:gd name="connsiteX15" fmla="*/ 252062 w 252100"/>
              <a:gd name="connsiteY15" fmla="*/ 39 h 2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100" h="284867">
                <a:moveTo>
                  <a:pt x="252062" y="0"/>
                </a:moveTo>
                <a:lnTo>
                  <a:pt x="252062" y="169160"/>
                </a:lnTo>
                <a:cubicBezTo>
                  <a:pt x="252062" y="205941"/>
                  <a:pt x="241139" y="234424"/>
                  <a:pt x="219333" y="254609"/>
                </a:cubicBezTo>
                <a:cubicBezTo>
                  <a:pt x="197489" y="274794"/>
                  <a:pt x="166034" y="284867"/>
                  <a:pt x="124931" y="284867"/>
                </a:cubicBezTo>
                <a:cubicBezTo>
                  <a:pt x="83828" y="284867"/>
                  <a:pt x="53917" y="275064"/>
                  <a:pt x="32342" y="255458"/>
                </a:cubicBezTo>
                <a:cubicBezTo>
                  <a:pt x="10768" y="235852"/>
                  <a:pt x="0" y="207678"/>
                  <a:pt x="0" y="170897"/>
                </a:cubicBezTo>
                <a:lnTo>
                  <a:pt x="0" y="0"/>
                </a:lnTo>
                <a:lnTo>
                  <a:pt x="80007" y="0"/>
                </a:lnTo>
                <a:lnTo>
                  <a:pt x="80007" y="164915"/>
                </a:lnTo>
                <a:cubicBezTo>
                  <a:pt x="80007" y="184791"/>
                  <a:pt x="83905" y="199187"/>
                  <a:pt x="91701" y="208180"/>
                </a:cubicBezTo>
                <a:cubicBezTo>
                  <a:pt x="99497" y="217134"/>
                  <a:pt x="110960" y="221649"/>
                  <a:pt x="126166" y="221649"/>
                </a:cubicBezTo>
                <a:cubicBezTo>
                  <a:pt x="142414" y="221649"/>
                  <a:pt x="154186" y="217211"/>
                  <a:pt x="161519" y="208295"/>
                </a:cubicBezTo>
                <a:cubicBezTo>
                  <a:pt x="168852" y="199380"/>
                  <a:pt x="172518" y="184830"/>
                  <a:pt x="172518" y="164568"/>
                </a:cubicBezTo>
                <a:lnTo>
                  <a:pt x="172518" y="39"/>
                </a:lnTo>
                <a:lnTo>
                  <a:pt x="252100" y="39"/>
                </a:lnTo>
                <a:lnTo>
                  <a:pt x="252062" y="39"/>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422612F-8A94-8278-7419-9EC6C1E6C6BF}"/>
              </a:ext>
            </a:extLst>
          </p:cNvPr>
          <p:cNvSpPr/>
          <p:nvPr/>
        </p:nvSpPr>
        <p:spPr>
          <a:xfrm>
            <a:off x="15842264" y="1239935"/>
            <a:ext cx="252447" cy="281007"/>
          </a:xfrm>
          <a:custGeom>
            <a:avLst/>
            <a:gdLst>
              <a:gd name="connsiteX0" fmla="*/ 79582 w 252447"/>
              <a:gd name="connsiteY0" fmla="*/ 178732 h 281007"/>
              <a:gd name="connsiteX1" fmla="*/ 79582 w 252447"/>
              <a:gd name="connsiteY1" fmla="*/ 281008 h 281007"/>
              <a:gd name="connsiteX2" fmla="*/ 0 w 252447"/>
              <a:gd name="connsiteY2" fmla="*/ 281008 h 281007"/>
              <a:gd name="connsiteX3" fmla="*/ 0 w 252447"/>
              <a:gd name="connsiteY3" fmla="*/ 0 h 281007"/>
              <a:gd name="connsiteX4" fmla="*/ 96525 w 252447"/>
              <a:gd name="connsiteY4" fmla="*/ 0 h 281007"/>
              <a:gd name="connsiteX5" fmla="*/ 216593 w 252447"/>
              <a:gd name="connsiteY5" fmla="*/ 83056 h 281007"/>
              <a:gd name="connsiteX6" fmla="*/ 166613 w 252447"/>
              <a:gd name="connsiteY6" fmla="*/ 158586 h 281007"/>
              <a:gd name="connsiteX7" fmla="*/ 252448 w 252447"/>
              <a:gd name="connsiteY7" fmla="*/ 281008 h 281007"/>
              <a:gd name="connsiteX8" fmla="*/ 162175 w 252447"/>
              <a:gd name="connsiteY8" fmla="*/ 281008 h 281007"/>
              <a:gd name="connsiteX9" fmla="*/ 99729 w 252447"/>
              <a:gd name="connsiteY9" fmla="*/ 178732 h 281007"/>
              <a:gd name="connsiteX10" fmla="*/ 79582 w 252447"/>
              <a:gd name="connsiteY10" fmla="*/ 178732 h 281007"/>
              <a:gd name="connsiteX11" fmla="*/ 79582 w 252447"/>
              <a:gd name="connsiteY11" fmla="*/ 121650 h 281007"/>
              <a:gd name="connsiteX12" fmla="*/ 94480 w 252447"/>
              <a:gd name="connsiteY12" fmla="*/ 121650 h 281007"/>
              <a:gd name="connsiteX13" fmla="*/ 136201 w 252447"/>
              <a:gd name="connsiteY13" fmla="*/ 86491 h 281007"/>
              <a:gd name="connsiteX14" fmla="*/ 95290 w 252447"/>
              <a:gd name="connsiteY14" fmla="*/ 57467 h 281007"/>
              <a:gd name="connsiteX15" fmla="*/ 79582 w 252447"/>
              <a:gd name="connsiteY15" fmla="*/ 57467 h 281007"/>
              <a:gd name="connsiteX16" fmla="*/ 79582 w 252447"/>
              <a:gd name="connsiteY16" fmla="*/ 121650 h 281007"/>
              <a:gd name="connsiteX17" fmla="*/ 79582 w 252447"/>
              <a:gd name="connsiteY17" fmla="*/ 121650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47" h="281007">
                <a:moveTo>
                  <a:pt x="79582" y="178732"/>
                </a:moveTo>
                <a:lnTo>
                  <a:pt x="79582" y="281008"/>
                </a:lnTo>
                <a:lnTo>
                  <a:pt x="0" y="281008"/>
                </a:lnTo>
                <a:lnTo>
                  <a:pt x="0" y="0"/>
                </a:lnTo>
                <a:lnTo>
                  <a:pt x="96525" y="0"/>
                </a:lnTo>
                <a:cubicBezTo>
                  <a:pt x="176571" y="0"/>
                  <a:pt x="216593" y="27672"/>
                  <a:pt x="216593" y="83056"/>
                </a:cubicBezTo>
                <a:cubicBezTo>
                  <a:pt x="216593" y="115591"/>
                  <a:pt x="199920" y="140793"/>
                  <a:pt x="166613" y="158586"/>
                </a:cubicBezTo>
                <a:lnTo>
                  <a:pt x="252448" y="281008"/>
                </a:lnTo>
                <a:lnTo>
                  <a:pt x="162175" y="281008"/>
                </a:lnTo>
                <a:lnTo>
                  <a:pt x="99729" y="178732"/>
                </a:lnTo>
                <a:lnTo>
                  <a:pt x="79582" y="178732"/>
                </a:lnTo>
                <a:close/>
                <a:moveTo>
                  <a:pt x="79582" y="121650"/>
                </a:moveTo>
                <a:lnTo>
                  <a:pt x="94480" y="121650"/>
                </a:lnTo>
                <a:cubicBezTo>
                  <a:pt x="122268" y="121650"/>
                  <a:pt x="136201" y="109918"/>
                  <a:pt x="136201" y="86491"/>
                </a:cubicBezTo>
                <a:cubicBezTo>
                  <a:pt x="136201" y="67155"/>
                  <a:pt x="122577" y="57467"/>
                  <a:pt x="95290" y="57467"/>
                </a:cubicBezTo>
                <a:lnTo>
                  <a:pt x="79582" y="57467"/>
                </a:lnTo>
                <a:lnTo>
                  <a:pt x="79582" y="121650"/>
                </a:lnTo>
                <a:lnTo>
                  <a:pt x="79582" y="121650"/>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64C5D06-1B59-9560-0A2F-BECD63C4C513}"/>
              </a:ext>
            </a:extLst>
          </p:cNvPr>
          <p:cNvSpPr/>
          <p:nvPr/>
        </p:nvSpPr>
        <p:spPr>
          <a:xfrm>
            <a:off x="16110612" y="1235458"/>
            <a:ext cx="286526" cy="289305"/>
          </a:xfrm>
          <a:custGeom>
            <a:avLst/>
            <a:gdLst>
              <a:gd name="connsiteX0" fmla="*/ 286527 w 286526"/>
              <a:gd name="connsiteY0" fmla="*/ 144576 h 289305"/>
              <a:gd name="connsiteX1" fmla="*/ 250055 w 286526"/>
              <a:gd name="connsiteY1" fmla="*/ 252409 h 289305"/>
              <a:gd name="connsiteX2" fmla="*/ 143263 w 286526"/>
              <a:gd name="connsiteY2" fmla="*/ 289306 h 289305"/>
              <a:gd name="connsiteX3" fmla="*/ 36974 w 286526"/>
              <a:gd name="connsiteY3" fmla="*/ 252216 h 289305"/>
              <a:gd name="connsiteX4" fmla="*/ 0 w 286526"/>
              <a:gd name="connsiteY4" fmla="*/ 144190 h 289305"/>
              <a:gd name="connsiteX5" fmla="*/ 36781 w 286526"/>
              <a:gd name="connsiteY5" fmla="*/ 37012 h 289305"/>
              <a:gd name="connsiteX6" fmla="*/ 143649 w 286526"/>
              <a:gd name="connsiteY6" fmla="*/ 0 h 289305"/>
              <a:gd name="connsiteX7" fmla="*/ 250248 w 286526"/>
              <a:gd name="connsiteY7" fmla="*/ 36704 h 289305"/>
              <a:gd name="connsiteX8" fmla="*/ 286527 w 286526"/>
              <a:gd name="connsiteY8" fmla="*/ 144537 h 289305"/>
              <a:gd name="connsiteX9" fmla="*/ 286527 w 286526"/>
              <a:gd name="connsiteY9" fmla="*/ 144537 h 289305"/>
              <a:gd name="connsiteX10" fmla="*/ 83828 w 286526"/>
              <a:gd name="connsiteY10" fmla="*/ 144576 h 289305"/>
              <a:gd name="connsiteX11" fmla="*/ 143263 w 286526"/>
              <a:gd name="connsiteY11" fmla="*/ 226088 h 289305"/>
              <a:gd name="connsiteX12" fmla="*/ 188072 w 286526"/>
              <a:gd name="connsiteY12" fmla="*/ 206289 h 289305"/>
              <a:gd name="connsiteX13" fmla="*/ 202661 w 286526"/>
              <a:gd name="connsiteY13" fmla="*/ 144576 h 289305"/>
              <a:gd name="connsiteX14" fmla="*/ 187840 w 286526"/>
              <a:gd name="connsiteY14" fmla="*/ 82400 h 289305"/>
              <a:gd name="connsiteX15" fmla="*/ 143611 w 286526"/>
              <a:gd name="connsiteY15" fmla="*/ 62330 h 289305"/>
              <a:gd name="connsiteX16" fmla="*/ 83789 w 286526"/>
              <a:gd name="connsiteY16" fmla="*/ 144614 h 289305"/>
              <a:gd name="connsiteX17" fmla="*/ 83789 w 286526"/>
              <a:gd name="connsiteY17" fmla="*/ 144614 h 2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526" h="289305">
                <a:moveTo>
                  <a:pt x="286527" y="144576"/>
                </a:moveTo>
                <a:cubicBezTo>
                  <a:pt x="286527" y="191854"/>
                  <a:pt x="274369" y="227786"/>
                  <a:pt x="250055" y="252409"/>
                </a:cubicBezTo>
                <a:cubicBezTo>
                  <a:pt x="225740" y="277033"/>
                  <a:pt x="190156" y="289306"/>
                  <a:pt x="143263" y="289306"/>
                </a:cubicBezTo>
                <a:cubicBezTo>
                  <a:pt x="96371" y="289306"/>
                  <a:pt x="61636" y="276955"/>
                  <a:pt x="36974" y="252216"/>
                </a:cubicBezTo>
                <a:cubicBezTo>
                  <a:pt x="12312" y="227477"/>
                  <a:pt x="0" y="191468"/>
                  <a:pt x="0" y="144190"/>
                </a:cubicBezTo>
                <a:cubicBezTo>
                  <a:pt x="0" y="96911"/>
                  <a:pt x="12273" y="61713"/>
                  <a:pt x="36781" y="37012"/>
                </a:cubicBezTo>
                <a:cubicBezTo>
                  <a:pt x="61288" y="12350"/>
                  <a:pt x="96911" y="0"/>
                  <a:pt x="143649" y="0"/>
                </a:cubicBezTo>
                <a:cubicBezTo>
                  <a:pt x="190387" y="0"/>
                  <a:pt x="226049" y="12235"/>
                  <a:pt x="250248" y="36704"/>
                </a:cubicBezTo>
                <a:cubicBezTo>
                  <a:pt x="274408" y="61173"/>
                  <a:pt x="286527" y="97143"/>
                  <a:pt x="286527" y="144537"/>
                </a:cubicBezTo>
                <a:lnTo>
                  <a:pt x="286527" y="144537"/>
                </a:lnTo>
                <a:close/>
                <a:moveTo>
                  <a:pt x="83828" y="144576"/>
                </a:moveTo>
                <a:cubicBezTo>
                  <a:pt x="83828" y="198917"/>
                  <a:pt x="103627" y="226088"/>
                  <a:pt x="143263" y="226088"/>
                </a:cubicBezTo>
                <a:cubicBezTo>
                  <a:pt x="163410" y="226088"/>
                  <a:pt x="178346" y="219488"/>
                  <a:pt x="188072" y="206289"/>
                </a:cubicBezTo>
                <a:cubicBezTo>
                  <a:pt x="197798" y="193089"/>
                  <a:pt x="202661" y="172518"/>
                  <a:pt x="202661" y="144576"/>
                </a:cubicBezTo>
                <a:cubicBezTo>
                  <a:pt x="202661" y="116633"/>
                  <a:pt x="197720" y="95792"/>
                  <a:pt x="187840" y="82400"/>
                </a:cubicBezTo>
                <a:cubicBezTo>
                  <a:pt x="177960" y="69007"/>
                  <a:pt x="163217" y="62330"/>
                  <a:pt x="143611" y="62330"/>
                </a:cubicBezTo>
                <a:cubicBezTo>
                  <a:pt x="103704" y="62330"/>
                  <a:pt x="83789" y="89771"/>
                  <a:pt x="83789" y="144614"/>
                </a:cubicBezTo>
                <a:lnTo>
                  <a:pt x="83789" y="144614"/>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F020367-37B9-EC90-E991-EEC146D541C0}"/>
              </a:ext>
            </a:extLst>
          </p:cNvPr>
          <p:cNvSpPr/>
          <p:nvPr/>
        </p:nvSpPr>
        <p:spPr>
          <a:xfrm>
            <a:off x="16450361" y="1239896"/>
            <a:ext cx="213814" cy="281007"/>
          </a:xfrm>
          <a:custGeom>
            <a:avLst/>
            <a:gdLst>
              <a:gd name="connsiteX0" fmla="*/ 213737 w 213814"/>
              <a:gd name="connsiteY0" fmla="*/ 89385 h 281007"/>
              <a:gd name="connsiteX1" fmla="*/ 184637 w 213814"/>
              <a:gd name="connsiteY1" fmla="*/ 162136 h 281007"/>
              <a:gd name="connsiteX2" fmla="*/ 101929 w 213814"/>
              <a:gd name="connsiteY2" fmla="*/ 187802 h 281007"/>
              <a:gd name="connsiteX3" fmla="*/ 79582 w 213814"/>
              <a:gd name="connsiteY3" fmla="*/ 187802 h 281007"/>
              <a:gd name="connsiteX4" fmla="*/ 79582 w 213814"/>
              <a:gd name="connsiteY4" fmla="*/ 281008 h 281007"/>
              <a:gd name="connsiteX5" fmla="*/ 0 w 213814"/>
              <a:gd name="connsiteY5" fmla="*/ 281008 h 281007"/>
              <a:gd name="connsiteX6" fmla="*/ 0 w 213814"/>
              <a:gd name="connsiteY6" fmla="*/ 0 h 281007"/>
              <a:gd name="connsiteX7" fmla="*/ 101967 w 213814"/>
              <a:gd name="connsiteY7" fmla="*/ 0 h 281007"/>
              <a:gd name="connsiteX8" fmla="*/ 185795 w 213814"/>
              <a:gd name="connsiteY8" fmla="*/ 23273 h 281007"/>
              <a:gd name="connsiteX9" fmla="*/ 213814 w 213814"/>
              <a:gd name="connsiteY9" fmla="*/ 89385 h 281007"/>
              <a:gd name="connsiteX10" fmla="*/ 213737 w 213814"/>
              <a:gd name="connsiteY10" fmla="*/ 89385 h 281007"/>
              <a:gd name="connsiteX11" fmla="*/ 79544 w 213814"/>
              <a:gd name="connsiteY11" fmla="*/ 125896 h 281007"/>
              <a:gd name="connsiteX12" fmla="*/ 94055 w 213814"/>
              <a:gd name="connsiteY12" fmla="*/ 125896 h 281007"/>
              <a:gd name="connsiteX13" fmla="*/ 122577 w 213814"/>
              <a:gd name="connsiteY13" fmla="*/ 116286 h 281007"/>
              <a:gd name="connsiteX14" fmla="*/ 133152 w 213814"/>
              <a:gd name="connsiteY14" fmla="*/ 89771 h 281007"/>
              <a:gd name="connsiteX15" fmla="*/ 100115 w 213814"/>
              <a:gd name="connsiteY15" fmla="*/ 61327 h 281007"/>
              <a:gd name="connsiteX16" fmla="*/ 79544 w 213814"/>
              <a:gd name="connsiteY16" fmla="*/ 61327 h 281007"/>
              <a:gd name="connsiteX17" fmla="*/ 79544 w 213814"/>
              <a:gd name="connsiteY17" fmla="*/ 125896 h 281007"/>
              <a:gd name="connsiteX18" fmla="*/ 79544 w 213814"/>
              <a:gd name="connsiteY18" fmla="*/ 125896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814" h="281007">
                <a:moveTo>
                  <a:pt x="213737" y="89385"/>
                </a:moveTo>
                <a:cubicBezTo>
                  <a:pt x="213737" y="120763"/>
                  <a:pt x="204011" y="145039"/>
                  <a:pt x="184637" y="162136"/>
                </a:cubicBezTo>
                <a:cubicBezTo>
                  <a:pt x="165262" y="179234"/>
                  <a:pt x="137667" y="187802"/>
                  <a:pt x="101929" y="187802"/>
                </a:cubicBezTo>
                <a:lnTo>
                  <a:pt x="79582" y="187802"/>
                </a:lnTo>
                <a:lnTo>
                  <a:pt x="79582" y="281008"/>
                </a:lnTo>
                <a:lnTo>
                  <a:pt x="0" y="281008"/>
                </a:lnTo>
                <a:lnTo>
                  <a:pt x="0" y="0"/>
                </a:lnTo>
                <a:lnTo>
                  <a:pt x="101967" y="0"/>
                </a:lnTo>
                <a:cubicBezTo>
                  <a:pt x="139172" y="0"/>
                  <a:pt x="167115" y="7758"/>
                  <a:pt x="185795" y="23273"/>
                </a:cubicBezTo>
                <a:cubicBezTo>
                  <a:pt x="204474" y="38788"/>
                  <a:pt x="213814" y="60825"/>
                  <a:pt x="213814" y="89385"/>
                </a:cubicBezTo>
                <a:lnTo>
                  <a:pt x="213737" y="89385"/>
                </a:lnTo>
                <a:close/>
                <a:moveTo>
                  <a:pt x="79544" y="125896"/>
                </a:moveTo>
                <a:lnTo>
                  <a:pt x="94055" y="125896"/>
                </a:lnTo>
                <a:cubicBezTo>
                  <a:pt x="106020" y="125896"/>
                  <a:pt x="115514" y="122692"/>
                  <a:pt x="122577" y="116286"/>
                </a:cubicBezTo>
                <a:cubicBezTo>
                  <a:pt x="129639" y="109879"/>
                  <a:pt x="133152" y="101041"/>
                  <a:pt x="133152" y="89771"/>
                </a:cubicBezTo>
                <a:cubicBezTo>
                  <a:pt x="133152" y="70821"/>
                  <a:pt x="122152" y="61327"/>
                  <a:pt x="100115" y="61327"/>
                </a:cubicBezTo>
                <a:lnTo>
                  <a:pt x="79544" y="61327"/>
                </a:lnTo>
                <a:lnTo>
                  <a:pt x="79544" y="125896"/>
                </a:lnTo>
                <a:lnTo>
                  <a:pt x="79544" y="125896"/>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8E3375A-0CED-6AF6-86EE-0F0AB894CD75}"/>
              </a:ext>
            </a:extLst>
          </p:cNvPr>
          <p:cNvSpPr/>
          <p:nvPr/>
        </p:nvSpPr>
        <p:spPr>
          <a:xfrm>
            <a:off x="16711068" y="1239935"/>
            <a:ext cx="174872" cy="281046"/>
          </a:xfrm>
          <a:custGeom>
            <a:avLst/>
            <a:gdLst>
              <a:gd name="connsiteX0" fmla="*/ 174872 w 174872"/>
              <a:gd name="connsiteY0" fmla="*/ 281008 h 281046"/>
              <a:gd name="connsiteX1" fmla="*/ 0 w 174872"/>
              <a:gd name="connsiteY1" fmla="*/ 281008 h 281046"/>
              <a:gd name="connsiteX2" fmla="*/ 0 w 174872"/>
              <a:gd name="connsiteY2" fmla="*/ 0 h 281046"/>
              <a:gd name="connsiteX3" fmla="*/ 174872 w 174872"/>
              <a:gd name="connsiteY3" fmla="*/ 0 h 281046"/>
              <a:gd name="connsiteX4" fmla="*/ 174872 w 174872"/>
              <a:gd name="connsiteY4" fmla="*/ 60941 h 281046"/>
              <a:gd name="connsiteX5" fmla="*/ 79582 w 174872"/>
              <a:gd name="connsiteY5" fmla="*/ 60941 h 281046"/>
              <a:gd name="connsiteX6" fmla="*/ 79582 w 174872"/>
              <a:gd name="connsiteY6" fmla="*/ 105132 h 281046"/>
              <a:gd name="connsiteX7" fmla="*/ 167848 w 174872"/>
              <a:gd name="connsiteY7" fmla="*/ 105132 h 281046"/>
              <a:gd name="connsiteX8" fmla="*/ 167848 w 174872"/>
              <a:gd name="connsiteY8" fmla="*/ 166073 h 281046"/>
              <a:gd name="connsiteX9" fmla="*/ 79582 w 174872"/>
              <a:gd name="connsiteY9" fmla="*/ 166073 h 281046"/>
              <a:gd name="connsiteX10" fmla="*/ 79582 w 174872"/>
              <a:gd name="connsiteY10" fmla="*/ 219141 h 281046"/>
              <a:gd name="connsiteX11" fmla="*/ 174872 w 174872"/>
              <a:gd name="connsiteY11" fmla="*/ 219141 h 281046"/>
              <a:gd name="connsiteX12" fmla="*/ 174872 w 174872"/>
              <a:gd name="connsiteY12" fmla="*/ 281046 h 281046"/>
              <a:gd name="connsiteX13" fmla="*/ 174872 w 174872"/>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72" h="281046">
                <a:moveTo>
                  <a:pt x="174872"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C1D62C8-4C62-0407-5262-E82BB29B44EE}"/>
              </a:ext>
            </a:extLst>
          </p:cNvPr>
          <p:cNvSpPr/>
          <p:nvPr/>
        </p:nvSpPr>
        <p:spPr>
          <a:xfrm>
            <a:off x="16916585" y="1238777"/>
            <a:ext cx="299571" cy="282165"/>
          </a:xfrm>
          <a:custGeom>
            <a:avLst/>
            <a:gdLst>
              <a:gd name="connsiteX0" fmla="*/ 212579 w 299571"/>
              <a:gd name="connsiteY0" fmla="*/ 282166 h 282165"/>
              <a:gd name="connsiteX1" fmla="*/ 198068 w 299571"/>
              <a:gd name="connsiteY1" fmla="*/ 229484 h 282165"/>
              <a:gd name="connsiteX2" fmla="*/ 102353 w 299571"/>
              <a:gd name="connsiteY2" fmla="*/ 229484 h 282165"/>
              <a:gd name="connsiteX3" fmla="*/ 87456 w 299571"/>
              <a:gd name="connsiteY3" fmla="*/ 282166 h 282165"/>
              <a:gd name="connsiteX4" fmla="*/ 0 w 299571"/>
              <a:gd name="connsiteY4" fmla="*/ 282166 h 282165"/>
              <a:gd name="connsiteX5" fmla="*/ 96101 w 299571"/>
              <a:gd name="connsiteY5" fmla="*/ 0 h 282165"/>
              <a:gd name="connsiteX6" fmla="*/ 202275 w 299571"/>
              <a:gd name="connsiteY6" fmla="*/ 0 h 282165"/>
              <a:gd name="connsiteX7" fmla="*/ 299572 w 299571"/>
              <a:gd name="connsiteY7" fmla="*/ 282166 h 282165"/>
              <a:gd name="connsiteX8" fmla="*/ 212541 w 299571"/>
              <a:gd name="connsiteY8" fmla="*/ 282166 h 282165"/>
              <a:gd name="connsiteX9" fmla="*/ 212541 w 299571"/>
              <a:gd name="connsiteY9" fmla="*/ 282166 h 282165"/>
              <a:gd name="connsiteX10" fmla="*/ 181549 w 299571"/>
              <a:gd name="connsiteY10" fmla="*/ 167231 h 282165"/>
              <a:gd name="connsiteX11" fmla="*/ 168852 w 299571"/>
              <a:gd name="connsiteY11" fmla="*/ 121110 h 282165"/>
              <a:gd name="connsiteX12" fmla="*/ 158084 w 299571"/>
              <a:gd name="connsiteY12" fmla="*/ 81319 h 282165"/>
              <a:gd name="connsiteX13" fmla="*/ 149709 w 299571"/>
              <a:gd name="connsiteY13" fmla="*/ 46352 h 282165"/>
              <a:gd name="connsiteX14" fmla="*/ 142569 w 299571"/>
              <a:gd name="connsiteY14" fmla="*/ 78656 h 282165"/>
              <a:gd name="connsiteX15" fmla="*/ 118910 w 299571"/>
              <a:gd name="connsiteY15" fmla="*/ 167269 h 282165"/>
              <a:gd name="connsiteX16" fmla="*/ 181588 w 299571"/>
              <a:gd name="connsiteY16" fmla="*/ 167269 h 282165"/>
              <a:gd name="connsiteX17" fmla="*/ 181588 w 299571"/>
              <a:gd name="connsiteY17" fmla="*/ 167269 h 2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571" h="282165">
                <a:moveTo>
                  <a:pt x="212579" y="282166"/>
                </a:moveTo>
                <a:lnTo>
                  <a:pt x="198068" y="229484"/>
                </a:lnTo>
                <a:lnTo>
                  <a:pt x="102353" y="229484"/>
                </a:lnTo>
                <a:lnTo>
                  <a:pt x="87456" y="282166"/>
                </a:lnTo>
                <a:lnTo>
                  <a:pt x="0" y="282166"/>
                </a:lnTo>
                <a:lnTo>
                  <a:pt x="96101" y="0"/>
                </a:lnTo>
                <a:lnTo>
                  <a:pt x="202275" y="0"/>
                </a:lnTo>
                <a:lnTo>
                  <a:pt x="299572" y="282166"/>
                </a:lnTo>
                <a:lnTo>
                  <a:pt x="212541" y="282166"/>
                </a:lnTo>
                <a:lnTo>
                  <a:pt x="212541" y="282166"/>
                </a:lnTo>
                <a:close/>
                <a:moveTo>
                  <a:pt x="181549" y="167231"/>
                </a:moveTo>
                <a:lnTo>
                  <a:pt x="168852" y="121110"/>
                </a:lnTo>
                <a:cubicBezTo>
                  <a:pt x="165880" y="110844"/>
                  <a:pt x="162291" y="97606"/>
                  <a:pt x="158084" y="81319"/>
                </a:cubicBezTo>
                <a:cubicBezTo>
                  <a:pt x="153838" y="65032"/>
                  <a:pt x="151060" y="53376"/>
                  <a:pt x="149709" y="46352"/>
                </a:cubicBezTo>
                <a:cubicBezTo>
                  <a:pt x="148512" y="52875"/>
                  <a:pt x="146119" y="63643"/>
                  <a:pt x="142569" y="78656"/>
                </a:cubicBezTo>
                <a:cubicBezTo>
                  <a:pt x="139018" y="93631"/>
                  <a:pt x="131106" y="123194"/>
                  <a:pt x="118910" y="167269"/>
                </a:cubicBezTo>
                <a:lnTo>
                  <a:pt x="181588" y="167269"/>
                </a:lnTo>
                <a:lnTo>
                  <a:pt x="181588" y="167269"/>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887CB27-8BA9-DC78-68A3-8452C7C1D19F}"/>
              </a:ext>
            </a:extLst>
          </p:cNvPr>
          <p:cNvSpPr/>
          <p:nvPr/>
        </p:nvSpPr>
        <p:spPr>
          <a:xfrm>
            <a:off x="17248036" y="1239935"/>
            <a:ext cx="280467" cy="281007"/>
          </a:xfrm>
          <a:custGeom>
            <a:avLst/>
            <a:gdLst>
              <a:gd name="connsiteX0" fmla="*/ 280467 w 280467"/>
              <a:gd name="connsiteY0" fmla="*/ 281008 h 281007"/>
              <a:gd name="connsiteX1" fmla="*/ 176107 w 280467"/>
              <a:gd name="connsiteY1" fmla="*/ 281008 h 281007"/>
              <a:gd name="connsiteX2" fmla="*/ 68506 w 280467"/>
              <a:gd name="connsiteY2" fmla="*/ 83017 h 281007"/>
              <a:gd name="connsiteX3" fmla="*/ 66691 w 280467"/>
              <a:gd name="connsiteY3" fmla="*/ 83017 h 281007"/>
              <a:gd name="connsiteX4" fmla="*/ 70513 w 280467"/>
              <a:gd name="connsiteY4" fmla="*/ 154340 h 281007"/>
              <a:gd name="connsiteX5" fmla="*/ 70513 w 280467"/>
              <a:gd name="connsiteY5" fmla="*/ 281008 h 281007"/>
              <a:gd name="connsiteX6" fmla="*/ 0 w 280467"/>
              <a:gd name="connsiteY6" fmla="*/ 281008 h 281007"/>
              <a:gd name="connsiteX7" fmla="*/ 0 w 280467"/>
              <a:gd name="connsiteY7" fmla="*/ 0 h 281007"/>
              <a:gd name="connsiteX8" fmla="*/ 103974 w 280467"/>
              <a:gd name="connsiteY8" fmla="*/ 0 h 281007"/>
              <a:gd name="connsiteX9" fmla="*/ 211151 w 280467"/>
              <a:gd name="connsiteY9" fmla="*/ 195289 h 281007"/>
              <a:gd name="connsiteX10" fmla="*/ 212348 w 280467"/>
              <a:gd name="connsiteY10" fmla="*/ 195289 h 281007"/>
              <a:gd name="connsiteX11" fmla="*/ 209530 w 280467"/>
              <a:gd name="connsiteY11" fmla="*/ 127054 h 281007"/>
              <a:gd name="connsiteX12" fmla="*/ 209530 w 280467"/>
              <a:gd name="connsiteY12" fmla="*/ 0 h 281007"/>
              <a:gd name="connsiteX13" fmla="*/ 280467 w 280467"/>
              <a:gd name="connsiteY13" fmla="*/ 0 h 281007"/>
              <a:gd name="connsiteX14" fmla="*/ 280467 w 280467"/>
              <a:gd name="connsiteY14" fmla="*/ 281008 h 281007"/>
              <a:gd name="connsiteX15" fmla="*/ 280467 w 280467"/>
              <a:gd name="connsiteY15" fmla="*/ 281008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467" h="281007">
                <a:moveTo>
                  <a:pt x="280467" y="281008"/>
                </a:moveTo>
                <a:lnTo>
                  <a:pt x="176107" y="281008"/>
                </a:lnTo>
                <a:lnTo>
                  <a:pt x="68506" y="83017"/>
                </a:lnTo>
                <a:lnTo>
                  <a:pt x="66691" y="83017"/>
                </a:lnTo>
                <a:cubicBezTo>
                  <a:pt x="69239" y="114163"/>
                  <a:pt x="70513" y="137937"/>
                  <a:pt x="70513" y="154340"/>
                </a:cubicBezTo>
                <a:lnTo>
                  <a:pt x="70513" y="281008"/>
                </a:lnTo>
                <a:lnTo>
                  <a:pt x="0" y="281008"/>
                </a:lnTo>
                <a:lnTo>
                  <a:pt x="0" y="0"/>
                </a:lnTo>
                <a:lnTo>
                  <a:pt x="103974" y="0"/>
                </a:lnTo>
                <a:lnTo>
                  <a:pt x="211151" y="195289"/>
                </a:lnTo>
                <a:lnTo>
                  <a:pt x="212348" y="195289"/>
                </a:lnTo>
                <a:cubicBezTo>
                  <a:pt x="210457" y="166961"/>
                  <a:pt x="209530" y="144228"/>
                  <a:pt x="209530" y="127054"/>
                </a:cubicBezTo>
                <a:lnTo>
                  <a:pt x="209530" y="0"/>
                </a:lnTo>
                <a:lnTo>
                  <a:pt x="280467" y="0"/>
                </a:lnTo>
                <a:lnTo>
                  <a:pt x="280467" y="281008"/>
                </a:lnTo>
                <a:lnTo>
                  <a:pt x="280467" y="281008"/>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391B9D1-688D-7FE5-5544-9C90568F4A1D}"/>
              </a:ext>
            </a:extLst>
          </p:cNvPr>
          <p:cNvSpPr/>
          <p:nvPr/>
        </p:nvSpPr>
        <p:spPr>
          <a:xfrm>
            <a:off x="15659171" y="1642825"/>
            <a:ext cx="1937451" cy="442989"/>
          </a:xfrm>
          <a:custGeom>
            <a:avLst/>
            <a:gdLst>
              <a:gd name="connsiteX0" fmla="*/ 0 w 1937451"/>
              <a:gd name="connsiteY0" fmla="*/ 0 h 442989"/>
              <a:gd name="connsiteX1" fmla="*/ 1937452 w 1937451"/>
              <a:gd name="connsiteY1" fmla="*/ 0 h 442989"/>
              <a:gd name="connsiteX2" fmla="*/ 1937452 w 1937451"/>
              <a:gd name="connsiteY2" fmla="*/ 442990 h 442989"/>
              <a:gd name="connsiteX3" fmla="*/ 0 w 1937451"/>
              <a:gd name="connsiteY3" fmla="*/ 442990 h 442989"/>
            </a:gdLst>
            <a:ahLst/>
            <a:cxnLst>
              <a:cxn ang="0">
                <a:pos x="connsiteX0" y="connsiteY0"/>
              </a:cxn>
              <a:cxn ang="0">
                <a:pos x="connsiteX1" y="connsiteY1"/>
              </a:cxn>
              <a:cxn ang="0">
                <a:pos x="connsiteX2" y="connsiteY2"/>
              </a:cxn>
              <a:cxn ang="0">
                <a:pos x="connsiteX3" y="connsiteY3"/>
              </a:cxn>
            </a:cxnLst>
            <a:rect l="l" t="t" r="r" b="b"/>
            <a:pathLst>
              <a:path w="1937451" h="442989">
                <a:moveTo>
                  <a:pt x="0" y="0"/>
                </a:moveTo>
                <a:lnTo>
                  <a:pt x="1937452" y="0"/>
                </a:lnTo>
                <a:lnTo>
                  <a:pt x="1937452" y="442990"/>
                </a:lnTo>
                <a:lnTo>
                  <a:pt x="0" y="442990"/>
                </a:lnTo>
                <a:close/>
              </a:path>
            </a:pathLst>
          </a:custGeom>
          <a:solidFill>
            <a:srgbClr val="391A53"/>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DBE6B48-3E0D-05CD-4A63-6B8F317F7498}"/>
              </a:ext>
            </a:extLst>
          </p:cNvPr>
          <p:cNvSpPr/>
          <p:nvPr/>
        </p:nvSpPr>
        <p:spPr>
          <a:xfrm>
            <a:off x="15733851" y="1718663"/>
            <a:ext cx="238399" cy="291428"/>
          </a:xfrm>
          <a:custGeom>
            <a:avLst/>
            <a:gdLst>
              <a:gd name="connsiteX0" fmla="*/ 144653 w 238399"/>
              <a:gd name="connsiteY0" fmla="*/ 62832 h 291428"/>
              <a:gd name="connsiteX1" fmla="*/ 99536 w 238399"/>
              <a:gd name="connsiteY1" fmla="*/ 85217 h 291428"/>
              <a:gd name="connsiteX2" fmla="*/ 83326 w 238399"/>
              <a:gd name="connsiteY2" fmla="*/ 146969 h 291428"/>
              <a:gd name="connsiteX3" fmla="*/ 149168 w 238399"/>
              <a:gd name="connsiteY3" fmla="*/ 228789 h 291428"/>
              <a:gd name="connsiteX4" fmla="*/ 187724 w 238399"/>
              <a:gd name="connsiteY4" fmla="*/ 223540 h 291428"/>
              <a:gd name="connsiteX5" fmla="*/ 225277 w 238399"/>
              <a:gd name="connsiteY5" fmla="*/ 210959 h 291428"/>
              <a:gd name="connsiteX6" fmla="*/ 225277 w 238399"/>
              <a:gd name="connsiteY6" fmla="*/ 275720 h 291428"/>
              <a:gd name="connsiteX7" fmla="*/ 140330 w 238399"/>
              <a:gd name="connsiteY7" fmla="*/ 291428 h 291428"/>
              <a:gd name="connsiteX8" fmla="*/ 36202 w 238399"/>
              <a:gd name="connsiteY8" fmla="*/ 254185 h 291428"/>
              <a:gd name="connsiteX9" fmla="*/ 0 w 238399"/>
              <a:gd name="connsiteY9" fmla="*/ 146583 h 291428"/>
              <a:gd name="connsiteX10" fmla="*/ 17522 w 238399"/>
              <a:gd name="connsiteY10" fmla="*/ 69239 h 291428"/>
              <a:gd name="connsiteX11" fmla="*/ 68004 w 238399"/>
              <a:gd name="connsiteY11" fmla="*/ 17947 h 291428"/>
              <a:gd name="connsiteX12" fmla="*/ 145463 w 238399"/>
              <a:gd name="connsiteY12" fmla="*/ 0 h 291428"/>
              <a:gd name="connsiteX13" fmla="*/ 238399 w 238399"/>
              <a:gd name="connsiteY13" fmla="*/ 19954 h 291428"/>
              <a:gd name="connsiteX14" fmla="*/ 213583 w 238399"/>
              <a:gd name="connsiteY14" fmla="*/ 80238 h 291428"/>
              <a:gd name="connsiteX15" fmla="*/ 180353 w 238399"/>
              <a:gd name="connsiteY15" fmla="*/ 67850 h 291428"/>
              <a:gd name="connsiteX16" fmla="*/ 144653 w 238399"/>
              <a:gd name="connsiteY16" fmla="*/ 62794 h 291428"/>
              <a:gd name="connsiteX17" fmla="*/ 144653 w 238399"/>
              <a:gd name="connsiteY17" fmla="*/ 62794 h 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399" h="291428">
                <a:moveTo>
                  <a:pt x="144653" y="62832"/>
                </a:moveTo>
                <a:cubicBezTo>
                  <a:pt x="125355" y="62832"/>
                  <a:pt x="110304" y="70281"/>
                  <a:pt x="99536" y="85217"/>
                </a:cubicBezTo>
                <a:cubicBezTo>
                  <a:pt x="88729" y="100153"/>
                  <a:pt x="83326" y="120724"/>
                  <a:pt x="83326" y="146969"/>
                </a:cubicBezTo>
                <a:cubicBezTo>
                  <a:pt x="83326" y="201503"/>
                  <a:pt x="105286" y="228789"/>
                  <a:pt x="149168" y="228789"/>
                </a:cubicBezTo>
                <a:cubicBezTo>
                  <a:pt x="162445" y="228789"/>
                  <a:pt x="175297" y="227053"/>
                  <a:pt x="187724" y="223540"/>
                </a:cubicBezTo>
                <a:cubicBezTo>
                  <a:pt x="200152" y="220067"/>
                  <a:pt x="212695" y="215860"/>
                  <a:pt x="225277" y="210959"/>
                </a:cubicBezTo>
                <a:lnTo>
                  <a:pt x="225277" y="275720"/>
                </a:lnTo>
                <a:cubicBezTo>
                  <a:pt x="200268" y="286180"/>
                  <a:pt x="171939" y="291428"/>
                  <a:pt x="140330" y="291428"/>
                </a:cubicBezTo>
                <a:cubicBezTo>
                  <a:pt x="95059" y="291428"/>
                  <a:pt x="60362" y="279001"/>
                  <a:pt x="36202" y="254185"/>
                </a:cubicBezTo>
                <a:cubicBezTo>
                  <a:pt x="12080" y="229368"/>
                  <a:pt x="0" y="193514"/>
                  <a:pt x="0" y="146583"/>
                </a:cubicBezTo>
                <a:cubicBezTo>
                  <a:pt x="0" y="117251"/>
                  <a:pt x="5828" y="91469"/>
                  <a:pt x="17522" y="69239"/>
                </a:cubicBezTo>
                <a:cubicBezTo>
                  <a:pt x="29216" y="47008"/>
                  <a:pt x="46043" y="29911"/>
                  <a:pt x="68004" y="17947"/>
                </a:cubicBezTo>
                <a:cubicBezTo>
                  <a:pt x="89964" y="5982"/>
                  <a:pt x="115784" y="0"/>
                  <a:pt x="145463" y="0"/>
                </a:cubicBezTo>
                <a:cubicBezTo>
                  <a:pt x="177883" y="0"/>
                  <a:pt x="208874" y="6677"/>
                  <a:pt x="238399" y="19954"/>
                </a:cubicBezTo>
                <a:lnTo>
                  <a:pt x="213583" y="80238"/>
                </a:lnTo>
                <a:cubicBezTo>
                  <a:pt x="202506" y="75337"/>
                  <a:pt x="191430" y="71207"/>
                  <a:pt x="180353" y="67850"/>
                </a:cubicBezTo>
                <a:cubicBezTo>
                  <a:pt x="169276" y="64492"/>
                  <a:pt x="157389" y="62794"/>
                  <a:pt x="144653" y="62794"/>
                </a:cubicBezTo>
                <a:lnTo>
                  <a:pt x="144653" y="6279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68884FA-BAEE-8A4A-5B7A-3E925A992284}"/>
              </a:ext>
            </a:extLst>
          </p:cNvPr>
          <p:cNvSpPr/>
          <p:nvPr/>
        </p:nvSpPr>
        <p:spPr>
          <a:xfrm>
            <a:off x="16017599" y="1722754"/>
            <a:ext cx="196562" cy="283477"/>
          </a:xfrm>
          <a:custGeom>
            <a:avLst/>
            <a:gdLst>
              <a:gd name="connsiteX0" fmla="*/ 0 w 196562"/>
              <a:gd name="connsiteY0" fmla="*/ 283478 h 283477"/>
              <a:gd name="connsiteX1" fmla="*/ 0 w 196562"/>
              <a:gd name="connsiteY1" fmla="*/ 0 h 283477"/>
              <a:gd name="connsiteX2" fmla="*/ 81049 w 196562"/>
              <a:gd name="connsiteY2" fmla="*/ 0 h 283477"/>
              <a:gd name="connsiteX3" fmla="*/ 81049 w 196562"/>
              <a:gd name="connsiteY3" fmla="*/ 221611 h 283477"/>
              <a:gd name="connsiteX4" fmla="*/ 196563 w 196562"/>
              <a:gd name="connsiteY4" fmla="*/ 221611 h 283477"/>
              <a:gd name="connsiteX5" fmla="*/ 196563 w 196562"/>
              <a:gd name="connsiteY5" fmla="*/ 283478 h 283477"/>
              <a:gd name="connsiteX6" fmla="*/ 0 w 196562"/>
              <a:gd name="connsiteY6"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62" h="283477">
                <a:moveTo>
                  <a:pt x="0" y="283478"/>
                </a:moveTo>
                <a:lnTo>
                  <a:pt x="0" y="0"/>
                </a:lnTo>
                <a:lnTo>
                  <a:pt x="81049" y="0"/>
                </a:lnTo>
                <a:lnTo>
                  <a:pt x="81049" y="221611"/>
                </a:lnTo>
                <a:lnTo>
                  <a:pt x="196563" y="221611"/>
                </a:lnTo>
                <a:lnTo>
                  <a:pt x="196563" y="283478"/>
                </a:lnTo>
                <a:lnTo>
                  <a:pt x="0" y="283478"/>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69DB9C5-786C-F987-ED43-F88D5EC754A3}"/>
              </a:ext>
            </a:extLst>
          </p:cNvPr>
          <p:cNvSpPr/>
          <p:nvPr/>
        </p:nvSpPr>
        <p:spPr>
          <a:xfrm>
            <a:off x="16262174" y="1722754"/>
            <a:ext cx="81434" cy="283477"/>
          </a:xfrm>
          <a:custGeom>
            <a:avLst/>
            <a:gdLst>
              <a:gd name="connsiteX0" fmla="*/ 0 w 81434"/>
              <a:gd name="connsiteY0" fmla="*/ 283478 h 283477"/>
              <a:gd name="connsiteX1" fmla="*/ 0 w 81434"/>
              <a:gd name="connsiteY1" fmla="*/ 0 h 283477"/>
              <a:gd name="connsiteX2" fmla="*/ 81435 w 81434"/>
              <a:gd name="connsiteY2" fmla="*/ 0 h 283477"/>
              <a:gd name="connsiteX3" fmla="*/ 81435 w 81434"/>
              <a:gd name="connsiteY3" fmla="*/ 283478 h 283477"/>
              <a:gd name="connsiteX4" fmla="*/ 0 w 81434"/>
              <a:gd name="connsiteY4" fmla="*/ 283478 h 28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 h="283477">
                <a:moveTo>
                  <a:pt x="0" y="283478"/>
                </a:moveTo>
                <a:lnTo>
                  <a:pt x="0" y="0"/>
                </a:lnTo>
                <a:lnTo>
                  <a:pt x="81435" y="0"/>
                </a:lnTo>
                <a:lnTo>
                  <a:pt x="81435" y="283478"/>
                </a:lnTo>
                <a:lnTo>
                  <a:pt x="0" y="283478"/>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987CD0A-C340-FE27-218C-85B9EE60B706}"/>
              </a:ext>
            </a:extLst>
          </p:cNvPr>
          <p:cNvSpPr/>
          <p:nvPr/>
        </p:nvSpPr>
        <p:spPr>
          <a:xfrm>
            <a:off x="16408486" y="1722754"/>
            <a:ext cx="341562" cy="283477"/>
          </a:xfrm>
          <a:custGeom>
            <a:avLst/>
            <a:gdLst>
              <a:gd name="connsiteX0" fmla="*/ 130643 w 341562"/>
              <a:gd name="connsiteY0" fmla="*/ 283478 h 283477"/>
              <a:gd name="connsiteX1" fmla="*/ 69316 w 341562"/>
              <a:gd name="connsiteY1" fmla="*/ 79312 h 283477"/>
              <a:gd name="connsiteX2" fmla="*/ 67464 w 341562"/>
              <a:gd name="connsiteY2" fmla="*/ 79312 h 283477"/>
              <a:gd name="connsiteX3" fmla="*/ 71786 w 341562"/>
              <a:gd name="connsiteY3" fmla="*/ 160361 h 283477"/>
              <a:gd name="connsiteX4" fmla="*/ 71786 w 341562"/>
              <a:gd name="connsiteY4" fmla="*/ 283478 h 283477"/>
              <a:gd name="connsiteX5" fmla="*/ 0 w 341562"/>
              <a:gd name="connsiteY5" fmla="*/ 283478 h 283477"/>
              <a:gd name="connsiteX6" fmla="*/ 0 w 341562"/>
              <a:gd name="connsiteY6" fmla="*/ 0 h 283477"/>
              <a:gd name="connsiteX7" fmla="*/ 107911 w 341562"/>
              <a:gd name="connsiteY7" fmla="*/ 0 h 283477"/>
              <a:gd name="connsiteX8" fmla="*/ 170473 w 341562"/>
              <a:gd name="connsiteY8" fmla="*/ 201271 h 283477"/>
              <a:gd name="connsiteX9" fmla="*/ 172132 w 341562"/>
              <a:gd name="connsiteY9" fmla="*/ 201271 h 283477"/>
              <a:gd name="connsiteX10" fmla="*/ 233459 w 341562"/>
              <a:gd name="connsiteY10" fmla="*/ 0 h 283477"/>
              <a:gd name="connsiteX11" fmla="*/ 341563 w 341562"/>
              <a:gd name="connsiteY11" fmla="*/ 0 h 283477"/>
              <a:gd name="connsiteX12" fmla="*/ 341563 w 341562"/>
              <a:gd name="connsiteY12" fmla="*/ 283478 h 283477"/>
              <a:gd name="connsiteX13" fmla="*/ 267075 w 341562"/>
              <a:gd name="connsiteY13" fmla="*/ 283478 h 283477"/>
              <a:gd name="connsiteX14" fmla="*/ 267075 w 341562"/>
              <a:gd name="connsiteY14" fmla="*/ 159203 h 283477"/>
              <a:gd name="connsiteX15" fmla="*/ 267384 w 341562"/>
              <a:gd name="connsiteY15" fmla="*/ 137667 h 283477"/>
              <a:gd name="connsiteX16" fmla="*/ 270163 w 341562"/>
              <a:gd name="connsiteY16" fmla="*/ 79698 h 283477"/>
              <a:gd name="connsiteX17" fmla="*/ 268310 w 341562"/>
              <a:gd name="connsiteY17" fmla="*/ 79698 h 283477"/>
              <a:gd name="connsiteX18" fmla="*/ 207794 w 341562"/>
              <a:gd name="connsiteY18" fmla="*/ 283478 h 283477"/>
              <a:gd name="connsiteX19" fmla="*/ 130643 w 341562"/>
              <a:gd name="connsiteY19" fmla="*/ 283478 h 283477"/>
              <a:gd name="connsiteX20" fmla="*/ 130643 w 341562"/>
              <a:gd name="connsiteY20"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562" h="283477">
                <a:moveTo>
                  <a:pt x="130643" y="283478"/>
                </a:moveTo>
                <a:lnTo>
                  <a:pt x="69316" y="79312"/>
                </a:lnTo>
                <a:lnTo>
                  <a:pt x="67464" y="79312"/>
                </a:lnTo>
                <a:cubicBezTo>
                  <a:pt x="70319" y="114086"/>
                  <a:pt x="71786" y="141102"/>
                  <a:pt x="71786" y="160361"/>
                </a:cubicBezTo>
                <a:lnTo>
                  <a:pt x="71786" y="283478"/>
                </a:lnTo>
                <a:lnTo>
                  <a:pt x="0" y="283478"/>
                </a:lnTo>
                <a:lnTo>
                  <a:pt x="0" y="0"/>
                </a:lnTo>
                <a:lnTo>
                  <a:pt x="107911" y="0"/>
                </a:lnTo>
                <a:lnTo>
                  <a:pt x="170473" y="201271"/>
                </a:lnTo>
                <a:lnTo>
                  <a:pt x="172132" y="201271"/>
                </a:lnTo>
                <a:lnTo>
                  <a:pt x="233459" y="0"/>
                </a:lnTo>
                <a:lnTo>
                  <a:pt x="341563" y="0"/>
                </a:lnTo>
                <a:lnTo>
                  <a:pt x="341563" y="283478"/>
                </a:lnTo>
                <a:lnTo>
                  <a:pt x="267075" y="283478"/>
                </a:lnTo>
                <a:lnTo>
                  <a:pt x="267075" y="159203"/>
                </a:lnTo>
                <a:cubicBezTo>
                  <a:pt x="267075" y="152758"/>
                  <a:pt x="267191" y="145579"/>
                  <a:pt x="267384" y="137667"/>
                </a:cubicBezTo>
                <a:cubicBezTo>
                  <a:pt x="267577" y="129794"/>
                  <a:pt x="268503" y="110458"/>
                  <a:pt x="270163" y="79698"/>
                </a:cubicBezTo>
                <a:lnTo>
                  <a:pt x="268310" y="79698"/>
                </a:lnTo>
                <a:lnTo>
                  <a:pt x="207794" y="283478"/>
                </a:lnTo>
                <a:lnTo>
                  <a:pt x="130643" y="283478"/>
                </a:lnTo>
                <a:lnTo>
                  <a:pt x="130643" y="28347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E67A0C3-E845-5F86-32EA-921A5173AFD6}"/>
              </a:ext>
            </a:extLst>
          </p:cNvPr>
          <p:cNvSpPr/>
          <p:nvPr/>
        </p:nvSpPr>
        <p:spPr>
          <a:xfrm>
            <a:off x="16782237" y="1721597"/>
            <a:ext cx="305052" cy="284635"/>
          </a:xfrm>
          <a:custGeom>
            <a:avLst/>
            <a:gdLst>
              <a:gd name="connsiteX0" fmla="*/ 216439 w 305052"/>
              <a:gd name="connsiteY0" fmla="*/ 284636 h 284635"/>
              <a:gd name="connsiteX1" fmla="*/ 201657 w 305052"/>
              <a:gd name="connsiteY1" fmla="*/ 231491 h 284635"/>
              <a:gd name="connsiteX2" fmla="*/ 104206 w 305052"/>
              <a:gd name="connsiteY2" fmla="*/ 231491 h 284635"/>
              <a:gd name="connsiteX3" fmla="*/ 89038 w 305052"/>
              <a:gd name="connsiteY3" fmla="*/ 284636 h 284635"/>
              <a:gd name="connsiteX4" fmla="*/ 0 w 305052"/>
              <a:gd name="connsiteY4" fmla="*/ 284636 h 284635"/>
              <a:gd name="connsiteX5" fmla="*/ 97876 w 305052"/>
              <a:gd name="connsiteY5" fmla="*/ 0 h 284635"/>
              <a:gd name="connsiteX6" fmla="*/ 205980 w 305052"/>
              <a:gd name="connsiteY6" fmla="*/ 0 h 284635"/>
              <a:gd name="connsiteX7" fmla="*/ 305052 w 305052"/>
              <a:gd name="connsiteY7" fmla="*/ 284636 h 284635"/>
              <a:gd name="connsiteX8" fmla="*/ 216439 w 305052"/>
              <a:gd name="connsiteY8" fmla="*/ 284636 h 284635"/>
              <a:gd name="connsiteX9" fmla="*/ 184830 w 305052"/>
              <a:gd name="connsiteY9" fmla="*/ 168697 h 284635"/>
              <a:gd name="connsiteX10" fmla="*/ 171901 w 305052"/>
              <a:gd name="connsiteY10" fmla="*/ 122152 h 284635"/>
              <a:gd name="connsiteX11" fmla="*/ 160940 w 305052"/>
              <a:gd name="connsiteY11" fmla="*/ 82014 h 284635"/>
              <a:gd name="connsiteX12" fmla="*/ 152410 w 305052"/>
              <a:gd name="connsiteY12" fmla="*/ 46738 h 284635"/>
              <a:gd name="connsiteX13" fmla="*/ 145116 w 305052"/>
              <a:gd name="connsiteY13" fmla="*/ 79312 h 284635"/>
              <a:gd name="connsiteX14" fmla="*/ 120994 w 305052"/>
              <a:gd name="connsiteY14" fmla="*/ 168697 h 284635"/>
              <a:gd name="connsiteX15" fmla="*/ 184830 w 305052"/>
              <a:gd name="connsiteY15" fmla="*/ 168697 h 2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52" h="284635">
                <a:moveTo>
                  <a:pt x="216439" y="284636"/>
                </a:moveTo>
                <a:lnTo>
                  <a:pt x="201657" y="231491"/>
                </a:lnTo>
                <a:lnTo>
                  <a:pt x="104206" y="231491"/>
                </a:lnTo>
                <a:lnTo>
                  <a:pt x="89038" y="284636"/>
                </a:lnTo>
                <a:lnTo>
                  <a:pt x="0" y="284636"/>
                </a:lnTo>
                <a:lnTo>
                  <a:pt x="97876" y="0"/>
                </a:lnTo>
                <a:lnTo>
                  <a:pt x="205980" y="0"/>
                </a:lnTo>
                <a:lnTo>
                  <a:pt x="305052" y="284636"/>
                </a:lnTo>
                <a:lnTo>
                  <a:pt x="216439" y="284636"/>
                </a:lnTo>
                <a:close/>
                <a:moveTo>
                  <a:pt x="184830" y="168697"/>
                </a:moveTo>
                <a:lnTo>
                  <a:pt x="171901" y="122152"/>
                </a:lnTo>
                <a:cubicBezTo>
                  <a:pt x="168890" y="111809"/>
                  <a:pt x="165224" y="98416"/>
                  <a:pt x="160940" y="82014"/>
                </a:cubicBezTo>
                <a:cubicBezTo>
                  <a:pt x="156617" y="65611"/>
                  <a:pt x="153800" y="53840"/>
                  <a:pt x="152410" y="46738"/>
                </a:cubicBezTo>
                <a:cubicBezTo>
                  <a:pt x="151175" y="53338"/>
                  <a:pt x="148744" y="64183"/>
                  <a:pt x="145116" y="79312"/>
                </a:cubicBezTo>
                <a:cubicBezTo>
                  <a:pt x="141488" y="94441"/>
                  <a:pt x="133460" y="124236"/>
                  <a:pt x="120994" y="168697"/>
                </a:cubicBezTo>
                <a:lnTo>
                  <a:pt x="184830" y="1686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6643E3E-2298-4506-5F66-D850735C20FB}"/>
              </a:ext>
            </a:extLst>
          </p:cNvPr>
          <p:cNvSpPr/>
          <p:nvPr/>
        </p:nvSpPr>
        <p:spPr>
          <a:xfrm>
            <a:off x="17068725" y="1722754"/>
            <a:ext cx="227322" cy="283477"/>
          </a:xfrm>
          <a:custGeom>
            <a:avLst/>
            <a:gdLst>
              <a:gd name="connsiteX0" fmla="*/ 154302 w 227322"/>
              <a:gd name="connsiteY0" fmla="*/ 283478 h 283477"/>
              <a:gd name="connsiteX1" fmla="*/ 73253 w 227322"/>
              <a:gd name="connsiteY1" fmla="*/ 283478 h 283477"/>
              <a:gd name="connsiteX2" fmla="*/ 73253 w 227322"/>
              <a:gd name="connsiteY2" fmla="*/ 62639 h 283477"/>
              <a:gd name="connsiteX3" fmla="*/ 0 w 227322"/>
              <a:gd name="connsiteY3" fmla="*/ 62639 h 283477"/>
              <a:gd name="connsiteX4" fmla="*/ 0 w 227322"/>
              <a:gd name="connsiteY4" fmla="*/ 0 h 283477"/>
              <a:gd name="connsiteX5" fmla="*/ 227323 w 227322"/>
              <a:gd name="connsiteY5" fmla="*/ 0 h 283477"/>
              <a:gd name="connsiteX6" fmla="*/ 227323 w 227322"/>
              <a:gd name="connsiteY6" fmla="*/ 62639 h 283477"/>
              <a:gd name="connsiteX7" fmla="*/ 154302 w 227322"/>
              <a:gd name="connsiteY7" fmla="*/ 62639 h 283477"/>
              <a:gd name="connsiteX8" fmla="*/ 154302 w 227322"/>
              <a:gd name="connsiteY8" fmla="*/ 283478 h 283477"/>
              <a:gd name="connsiteX9" fmla="*/ 154302 w 227322"/>
              <a:gd name="connsiteY9"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322" h="283477">
                <a:moveTo>
                  <a:pt x="154302" y="283478"/>
                </a:moveTo>
                <a:lnTo>
                  <a:pt x="73253" y="283478"/>
                </a:lnTo>
                <a:lnTo>
                  <a:pt x="73253" y="62639"/>
                </a:lnTo>
                <a:lnTo>
                  <a:pt x="0" y="62639"/>
                </a:lnTo>
                <a:lnTo>
                  <a:pt x="0" y="0"/>
                </a:lnTo>
                <a:lnTo>
                  <a:pt x="227323" y="0"/>
                </a:lnTo>
                <a:lnTo>
                  <a:pt x="227323" y="62639"/>
                </a:lnTo>
                <a:lnTo>
                  <a:pt x="154302" y="62639"/>
                </a:lnTo>
                <a:lnTo>
                  <a:pt x="154302" y="283478"/>
                </a:lnTo>
                <a:lnTo>
                  <a:pt x="154302" y="283478"/>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6511758-47B3-6F4A-49B4-94C896E6E88F}"/>
              </a:ext>
            </a:extLst>
          </p:cNvPr>
          <p:cNvSpPr/>
          <p:nvPr/>
        </p:nvSpPr>
        <p:spPr>
          <a:xfrm>
            <a:off x="17338965" y="1722754"/>
            <a:ext cx="178075" cy="283516"/>
          </a:xfrm>
          <a:custGeom>
            <a:avLst/>
            <a:gdLst>
              <a:gd name="connsiteX0" fmla="*/ 178076 w 178075"/>
              <a:gd name="connsiteY0" fmla="*/ 283478 h 283516"/>
              <a:gd name="connsiteX1" fmla="*/ 0 w 178075"/>
              <a:gd name="connsiteY1" fmla="*/ 283478 h 283516"/>
              <a:gd name="connsiteX2" fmla="*/ 0 w 178075"/>
              <a:gd name="connsiteY2" fmla="*/ 0 h 283516"/>
              <a:gd name="connsiteX3" fmla="*/ 178076 w 178075"/>
              <a:gd name="connsiteY3" fmla="*/ 0 h 283516"/>
              <a:gd name="connsiteX4" fmla="*/ 178076 w 178075"/>
              <a:gd name="connsiteY4" fmla="*/ 61481 h 283516"/>
              <a:gd name="connsiteX5" fmla="*/ 81049 w 178075"/>
              <a:gd name="connsiteY5" fmla="*/ 61481 h 283516"/>
              <a:gd name="connsiteX6" fmla="*/ 81049 w 178075"/>
              <a:gd name="connsiteY6" fmla="*/ 106058 h 283516"/>
              <a:gd name="connsiteX7" fmla="*/ 170897 w 178075"/>
              <a:gd name="connsiteY7" fmla="*/ 106058 h 283516"/>
              <a:gd name="connsiteX8" fmla="*/ 170897 w 178075"/>
              <a:gd name="connsiteY8" fmla="*/ 167540 h 283516"/>
              <a:gd name="connsiteX9" fmla="*/ 81049 w 178075"/>
              <a:gd name="connsiteY9" fmla="*/ 167540 h 283516"/>
              <a:gd name="connsiteX10" fmla="*/ 81049 w 178075"/>
              <a:gd name="connsiteY10" fmla="*/ 221070 h 283516"/>
              <a:gd name="connsiteX11" fmla="*/ 178076 w 178075"/>
              <a:gd name="connsiteY11" fmla="*/ 221070 h 283516"/>
              <a:gd name="connsiteX12" fmla="*/ 178076 w 178075"/>
              <a:gd name="connsiteY12" fmla="*/ 283517 h 283516"/>
              <a:gd name="connsiteX13" fmla="*/ 178076 w 178075"/>
              <a:gd name="connsiteY13" fmla="*/ 283517 h 28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75" h="283516">
                <a:moveTo>
                  <a:pt x="178076" y="283478"/>
                </a:moveTo>
                <a:lnTo>
                  <a:pt x="0" y="283478"/>
                </a:lnTo>
                <a:lnTo>
                  <a:pt x="0" y="0"/>
                </a:lnTo>
                <a:lnTo>
                  <a:pt x="178076" y="0"/>
                </a:lnTo>
                <a:lnTo>
                  <a:pt x="178076" y="61481"/>
                </a:lnTo>
                <a:lnTo>
                  <a:pt x="81049" y="61481"/>
                </a:lnTo>
                <a:lnTo>
                  <a:pt x="81049" y="106058"/>
                </a:lnTo>
                <a:lnTo>
                  <a:pt x="170897" y="106058"/>
                </a:lnTo>
                <a:lnTo>
                  <a:pt x="170897" y="167540"/>
                </a:lnTo>
                <a:lnTo>
                  <a:pt x="81049" y="167540"/>
                </a:lnTo>
                <a:lnTo>
                  <a:pt x="81049" y="221070"/>
                </a:lnTo>
                <a:lnTo>
                  <a:pt x="178076" y="221070"/>
                </a:lnTo>
                <a:lnTo>
                  <a:pt x="178076" y="283517"/>
                </a:lnTo>
                <a:lnTo>
                  <a:pt x="178076" y="2835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407D88-BF2A-A740-3FD2-EDB084A56552}"/>
              </a:ext>
            </a:extLst>
          </p:cNvPr>
          <p:cNvSpPr/>
          <p:nvPr/>
        </p:nvSpPr>
        <p:spPr>
          <a:xfrm>
            <a:off x="16404588" y="2125876"/>
            <a:ext cx="1192034" cy="450361"/>
          </a:xfrm>
          <a:custGeom>
            <a:avLst/>
            <a:gdLst>
              <a:gd name="connsiteX0" fmla="*/ 0 w 1192034"/>
              <a:gd name="connsiteY0" fmla="*/ 0 h 450361"/>
              <a:gd name="connsiteX1" fmla="*/ 1192035 w 1192034"/>
              <a:gd name="connsiteY1" fmla="*/ 0 h 450361"/>
              <a:gd name="connsiteX2" fmla="*/ 1192035 w 1192034"/>
              <a:gd name="connsiteY2" fmla="*/ 450361 h 450361"/>
              <a:gd name="connsiteX3" fmla="*/ 0 w 1192034"/>
              <a:gd name="connsiteY3" fmla="*/ 450361 h 450361"/>
            </a:gdLst>
            <a:ahLst/>
            <a:cxnLst>
              <a:cxn ang="0">
                <a:pos x="connsiteX0" y="connsiteY0"/>
              </a:cxn>
              <a:cxn ang="0">
                <a:pos x="connsiteX1" y="connsiteY1"/>
              </a:cxn>
              <a:cxn ang="0">
                <a:pos x="connsiteX2" y="connsiteY2"/>
              </a:cxn>
              <a:cxn ang="0">
                <a:pos x="connsiteX3" y="connsiteY3"/>
              </a:cxn>
            </a:cxnLst>
            <a:rect l="l" t="t" r="r" b="b"/>
            <a:pathLst>
              <a:path w="1192034" h="450361">
                <a:moveTo>
                  <a:pt x="0" y="0"/>
                </a:moveTo>
                <a:lnTo>
                  <a:pt x="1192035" y="0"/>
                </a:lnTo>
                <a:lnTo>
                  <a:pt x="1192035" y="450361"/>
                </a:lnTo>
                <a:lnTo>
                  <a:pt x="0" y="450361"/>
                </a:lnTo>
                <a:close/>
              </a:path>
            </a:pathLst>
          </a:custGeom>
          <a:solidFill>
            <a:srgbClr val="391A53"/>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58559607-8C53-1499-348C-5E26ED467B5F}"/>
              </a:ext>
            </a:extLst>
          </p:cNvPr>
          <p:cNvSpPr/>
          <p:nvPr/>
        </p:nvSpPr>
        <p:spPr>
          <a:xfrm>
            <a:off x="16484633" y="2206847"/>
            <a:ext cx="220298" cy="289614"/>
          </a:xfrm>
          <a:custGeom>
            <a:avLst/>
            <a:gdLst>
              <a:gd name="connsiteX0" fmla="*/ 220298 w 220298"/>
              <a:gd name="connsiteY0" fmla="*/ 92125 h 289614"/>
              <a:gd name="connsiteX1" fmla="*/ 190310 w 220298"/>
              <a:gd name="connsiteY1" fmla="*/ 167115 h 289614"/>
              <a:gd name="connsiteX2" fmla="*/ 105055 w 220298"/>
              <a:gd name="connsiteY2" fmla="*/ 193552 h 289614"/>
              <a:gd name="connsiteX3" fmla="*/ 82014 w 220298"/>
              <a:gd name="connsiteY3" fmla="*/ 193552 h 289614"/>
              <a:gd name="connsiteX4" fmla="*/ 82014 w 220298"/>
              <a:gd name="connsiteY4" fmla="*/ 289614 h 289614"/>
              <a:gd name="connsiteX5" fmla="*/ 0 w 220298"/>
              <a:gd name="connsiteY5" fmla="*/ 289614 h 289614"/>
              <a:gd name="connsiteX6" fmla="*/ 0 w 220298"/>
              <a:gd name="connsiteY6" fmla="*/ 0 h 289614"/>
              <a:gd name="connsiteX7" fmla="*/ 105055 w 220298"/>
              <a:gd name="connsiteY7" fmla="*/ 0 h 289614"/>
              <a:gd name="connsiteX8" fmla="*/ 191429 w 220298"/>
              <a:gd name="connsiteY8" fmla="*/ 23967 h 289614"/>
              <a:gd name="connsiteX9" fmla="*/ 220298 w 220298"/>
              <a:gd name="connsiteY9" fmla="*/ 92125 h 289614"/>
              <a:gd name="connsiteX10" fmla="*/ 82014 w 220298"/>
              <a:gd name="connsiteY10" fmla="*/ 129755 h 289614"/>
              <a:gd name="connsiteX11" fmla="*/ 96950 w 220298"/>
              <a:gd name="connsiteY11" fmla="*/ 129755 h 289614"/>
              <a:gd name="connsiteX12" fmla="*/ 126320 w 220298"/>
              <a:gd name="connsiteY12" fmla="*/ 119836 h 289614"/>
              <a:gd name="connsiteX13" fmla="*/ 137204 w 220298"/>
              <a:gd name="connsiteY13" fmla="*/ 92511 h 289614"/>
              <a:gd name="connsiteX14" fmla="*/ 103163 w 220298"/>
              <a:gd name="connsiteY14" fmla="*/ 63179 h 289614"/>
              <a:gd name="connsiteX15" fmla="*/ 81975 w 220298"/>
              <a:gd name="connsiteY15" fmla="*/ 63179 h 289614"/>
              <a:gd name="connsiteX16" fmla="*/ 81975 w 220298"/>
              <a:gd name="connsiteY16" fmla="*/ 129755 h 289614"/>
              <a:gd name="connsiteX17" fmla="*/ 82014 w 220298"/>
              <a:gd name="connsiteY17" fmla="*/ 12975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298" h="289614">
                <a:moveTo>
                  <a:pt x="220298" y="92125"/>
                </a:moveTo>
                <a:cubicBezTo>
                  <a:pt x="220298" y="124468"/>
                  <a:pt x="210302" y="149477"/>
                  <a:pt x="190310" y="167115"/>
                </a:cubicBezTo>
                <a:cubicBezTo>
                  <a:pt x="170318" y="184753"/>
                  <a:pt x="141913" y="193552"/>
                  <a:pt x="105055" y="193552"/>
                </a:cubicBezTo>
                <a:lnTo>
                  <a:pt x="82014" y="193552"/>
                </a:lnTo>
                <a:lnTo>
                  <a:pt x="82014" y="289614"/>
                </a:lnTo>
                <a:lnTo>
                  <a:pt x="0" y="289614"/>
                </a:lnTo>
                <a:lnTo>
                  <a:pt x="0" y="0"/>
                </a:lnTo>
                <a:lnTo>
                  <a:pt x="105055" y="0"/>
                </a:lnTo>
                <a:cubicBezTo>
                  <a:pt x="143379" y="0"/>
                  <a:pt x="172209" y="7989"/>
                  <a:pt x="191429" y="23967"/>
                </a:cubicBezTo>
                <a:cubicBezTo>
                  <a:pt x="210688" y="39945"/>
                  <a:pt x="220298" y="62678"/>
                  <a:pt x="220298" y="92125"/>
                </a:cubicBezTo>
                <a:close/>
                <a:moveTo>
                  <a:pt x="82014" y="129755"/>
                </a:moveTo>
                <a:lnTo>
                  <a:pt x="96950" y="129755"/>
                </a:lnTo>
                <a:cubicBezTo>
                  <a:pt x="109261" y="129755"/>
                  <a:pt x="119064" y="126436"/>
                  <a:pt x="126320" y="119836"/>
                </a:cubicBezTo>
                <a:cubicBezTo>
                  <a:pt x="133576" y="113237"/>
                  <a:pt x="137204" y="104128"/>
                  <a:pt x="137204" y="92511"/>
                </a:cubicBezTo>
                <a:cubicBezTo>
                  <a:pt x="137204" y="72982"/>
                  <a:pt x="125857" y="63179"/>
                  <a:pt x="103163" y="63179"/>
                </a:cubicBezTo>
                <a:lnTo>
                  <a:pt x="81975" y="63179"/>
                </a:lnTo>
                <a:lnTo>
                  <a:pt x="81975" y="129755"/>
                </a:lnTo>
                <a:lnTo>
                  <a:pt x="82014" y="129755"/>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7A993F6-D2D0-1549-D466-53C538E71F78}"/>
              </a:ext>
            </a:extLst>
          </p:cNvPr>
          <p:cNvSpPr/>
          <p:nvPr/>
        </p:nvSpPr>
        <p:spPr>
          <a:xfrm>
            <a:off x="16699683" y="2205690"/>
            <a:ext cx="308757" cy="290810"/>
          </a:xfrm>
          <a:custGeom>
            <a:avLst/>
            <a:gdLst>
              <a:gd name="connsiteX0" fmla="*/ 219063 w 308757"/>
              <a:gd name="connsiteY0" fmla="*/ 290811 h 290810"/>
              <a:gd name="connsiteX1" fmla="*/ 204127 w 308757"/>
              <a:gd name="connsiteY1" fmla="*/ 236547 h 290810"/>
              <a:gd name="connsiteX2" fmla="*/ 105479 w 308757"/>
              <a:gd name="connsiteY2" fmla="*/ 236547 h 290810"/>
              <a:gd name="connsiteX3" fmla="*/ 90119 w 308757"/>
              <a:gd name="connsiteY3" fmla="*/ 290811 h 290810"/>
              <a:gd name="connsiteX4" fmla="*/ 0 w 308757"/>
              <a:gd name="connsiteY4" fmla="*/ 290811 h 290810"/>
              <a:gd name="connsiteX5" fmla="*/ 99034 w 308757"/>
              <a:gd name="connsiteY5" fmla="*/ 0 h 290810"/>
              <a:gd name="connsiteX6" fmla="*/ 208450 w 308757"/>
              <a:gd name="connsiteY6" fmla="*/ 0 h 290810"/>
              <a:gd name="connsiteX7" fmla="*/ 308757 w 308757"/>
              <a:gd name="connsiteY7" fmla="*/ 290811 h 290810"/>
              <a:gd name="connsiteX8" fmla="*/ 219063 w 308757"/>
              <a:gd name="connsiteY8" fmla="*/ 290811 h 290810"/>
              <a:gd name="connsiteX9" fmla="*/ 187068 w 308757"/>
              <a:gd name="connsiteY9" fmla="*/ 172364 h 290810"/>
              <a:gd name="connsiteX10" fmla="*/ 173985 w 308757"/>
              <a:gd name="connsiteY10" fmla="*/ 124815 h 290810"/>
              <a:gd name="connsiteX11" fmla="*/ 162870 w 308757"/>
              <a:gd name="connsiteY11" fmla="*/ 83828 h 290810"/>
              <a:gd name="connsiteX12" fmla="*/ 154263 w 308757"/>
              <a:gd name="connsiteY12" fmla="*/ 47780 h 290810"/>
              <a:gd name="connsiteX13" fmla="*/ 146891 w 308757"/>
              <a:gd name="connsiteY13" fmla="*/ 81049 h 290810"/>
              <a:gd name="connsiteX14" fmla="*/ 122500 w 308757"/>
              <a:gd name="connsiteY14" fmla="*/ 172364 h 290810"/>
              <a:gd name="connsiteX15" fmla="*/ 187068 w 308757"/>
              <a:gd name="connsiteY15" fmla="*/ 172364 h 2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757" h="290810">
                <a:moveTo>
                  <a:pt x="219063" y="290811"/>
                </a:moveTo>
                <a:lnTo>
                  <a:pt x="204127" y="236547"/>
                </a:lnTo>
                <a:lnTo>
                  <a:pt x="105479" y="236547"/>
                </a:lnTo>
                <a:lnTo>
                  <a:pt x="90119" y="290811"/>
                </a:lnTo>
                <a:lnTo>
                  <a:pt x="0" y="290811"/>
                </a:lnTo>
                <a:lnTo>
                  <a:pt x="99034" y="0"/>
                </a:lnTo>
                <a:lnTo>
                  <a:pt x="208450" y="0"/>
                </a:lnTo>
                <a:lnTo>
                  <a:pt x="308757" y="290811"/>
                </a:lnTo>
                <a:lnTo>
                  <a:pt x="219063" y="290811"/>
                </a:lnTo>
                <a:close/>
                <a:moveTo>
                  <a:pt x="187068" y="172364"/>
                </a:moveTo>
                <a:lnTo>
                  <a:pt x="173985" y="124815"/>
                </a:lnTo>
                <a:cubicBezTo>
                  <a:pt x="170936" y="114240"/>
                  <a:pt x="167231" y="100578"/>
                  <a:pt x="162870" y="83828"/>
                </a:cubicBezTo>
                <a:cubicBezTo>
                  <a:pt x="158508" y="67039"/>
                  <a:pt x="155652" y="55036"/>
                  <a:pt x="154263" y="47780"/>
                </a:cubicBezTo>
                <a:cubicBezTo>
                  <a:pt x="153028" y="54534"/>
                  <a:pt x="150558" y="65611"/>
                  <a:pt x="146891" y="81049"/>
                </a:cubicBezTo>
                <a:cubicBezTo>
                  <a:pt x="143225" y="96487"/>
                  <a:pt x="135081" y="126938"/>
                  <a:pt x="122500" y="172364"/>
                </a:cubicBezTo>
                <a:lnTo>
                  <a:pt x="187068" y="172364"/>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F754E1E-33EC-0713-76B5-D28ABC38D959}"/>
              </a:ext>
            </a:extLst>
          </p:cNvPr>
          <p:cNvSpPr/>
          <p:nvPr/>
        </p:nvSpPr>
        <p:spPr>
          <a:xfrm>
            <a:off x="17021524" y="2202641"/>
            <a:ext cx="241255" cy="297796"/>
          </a:xfrm>
          <a:custGeom>
            <a:avLst/>
            <a:gdLst>
              <a:gd name="connsiteX0" fmla="*/ 146390 w 241255"/>
              <a:gd name="connsiteY0" fmla="*/ 64260 h 297796"/>
              <a:gd name="connsiteX1" fmla="*/ 100693 w 241255"/>
              <a:gd name="connsiteY1" fmla="*/ 87147 h 297796"/>
              <a:gd name="connsiteX2" fmla="*/ 84291 w 241255"/>
              <a:gd name="connsiteY2" fmla="*/ 150249 h 297796"/>
              <a:gd name="connsiteX3" fmla="*/ 150944 w 241255"/>
              <a:gd name="connsiteY3" fmla="*/ 233845 h 297796"/>
              <a:gd name="connsiteX4" fmla="*/ 189963 w 241255"/>
              <a:gd name="connsiteY4" fmla="*/ 228481 h 297796"/>
              <a:gd name="connsiteX5" fmla="*/ 227979 w 241255"/>
              <a:gd name="connsiteY5" fmla="*/ 215590 h 297796"/>
              <a:gd name="connsiteX6" fmla="*/ 227979 w 241255"/>
              <a:gd name="connsiteY6" fmla="*/ 281741 h 297796"/>
              <a:gd name="connsiteX7" fmla="*/ 142028 w 241255"/>
              <a:gd name="connsiteY7" fmla="*/ 297797 h 297796"/>
              <a:gd name="connsiteX8" fmla="*/ 36665 w 241255"/>
              <a:gd name="connsiteY8" fmla="*/ 259742 h 297796"/>
              <a:gd name="connsiteX9" fmla="*/ 0 w 241255"/>
              <a:gd name="connsiteY9" fmla="*/ 149786 h 297796"/>
              <a:gd name="connsiteX10" fmla="*/ 17754 w 241255"/>
              <a:gd name="connsiteY10" fmla="*/ 70744 h 297796"/>
              <a:gd name="connsiteX11" fmla="*/ 68814 w 241255"/>
              <a:gd name="connsiteY11" fmla="*/ 18332 h 297796"/>
              <a:gd name="connsiteX12" fmla="*/ 147200 w 241255"/>
              <a:gd name="connsiteY12" fmla="*/ 0 h 297796"/>
              <a:gd name="connsiteX13" fmla="*/ 241255 w 241255"/>
              <a:gd name="connsiteY13" fmla="*/ 20417 h 297796"/>
              <a:gd name="connsiteX14" fmla="*/ 216130 w 241255"/>
              <a:gd name="connsiteY14" fmla="*/ 82014 h 297796"/>
              <a:gd name="connsiteX15" fmla="*/ 182476 w 241255"/>
              <a:gd name="connsiteY15" fmla="*/ 69316 h 297796"/>
              <a:gd name="connsiteX16" fmla="*/ 146351 w 241255"/>
              <a:gd name="connsiteY16" fmla="*/ 64183 h 297796"/>
              <a:gd name="connsiteX17" fmla="*/ 146351 w 241255"/>
              <a:gd name="connsiteY17" fmla="*/ 64260 h 2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255" h="297796">
                <a:moveTo>
                  <a:pt x="146390" y="64260"/>
                </a:moveTo>
                <a:cubicBezTo>
                  <a:pt x="126861" y="64260"/>
                  <a:pt x="111654" y="71902"/>
                  <a:pt x="100693" y="87147"/>
                </a:cubicBezTo>
                <a:cubicBezTo>
                  <a:pt x="89771" y="102392"/>
                  <a:pt x="84291" y="123426"/>
                  <a:pt x="84291" y="150249"/>
                </a:cubicBezTo>
                <a:cubicBezTo>
                  <a:pt x="84291" y="205980"/>
                  <a:pt x="106521" y="233845"/>
                  <a:pt x="150944" y="233845"/>
                </a:cubicBezTo>
                <a:cubicBezTo>
                  <a:pt x="164375" y="233845"/>
                  <a:pt x="177381" y="232070"/>
                  <a:pt x="189963" y="228481"/>
                </a:cubicBezTo>
                <a:cubicBezTo>
                  <a:pt x="202545" y="224930"/>
                  <a:pt x="215243" y="220607"/>
                  <a:pt x="227979" y="215590"/>
                </a:cubicBezTo>
                <a:lnTo>
                  <a:pt x="227979" y="281741"/>
                </a:lnTo>
                <a:cubicBezTo>
                  <a:pt x="202661" y="292432"/>
                  <a:pt x="173985" y="297797"/>
                  <a:pt x="142028" y="297797"/>
                </a:cubicBezTo>
                <a:cubicBezTo>
                  <a:pt x="96216" y="297797"/>
                  <a:pt x="61095" y="285099"/>
                  <a:pt x="36665" y="259742"/>
                </a:cubicBezTo>
                <a:cubicBezTo>
                  <a:pt x="12235" y="234386"/>
                  <a:pt x="0" y="197721"/>
                  <a:pt x="0" y="149786"/>
                </a:cubicBezTo>
                <a:cubicBezTo>
                  <a:pt x="0" y="119798"/>
                  <a:pt x="5905" y="93476"/>
                  <a:pt x="17754" y="70744"/>
                </a:cubicBezTo>
                <a:cubicBezTo>
                  <a:pt x="29602" y="48050"/>
                  <a:pt x="46622" y="30567"/>
                  <a:pt x="68814" y="18332"/>
                </a:cubicBezTo>
                <a:cubicBezTo>
                  <a:pt x="91006" y="6098"/>
                  <a:pt x="117173" y="0"/>
                  <a:pt x="147200" y="0"/>
                </a:cubicBezTo>
                <a:cubicBezTo>
                  <a:pt x="180006" y="0"/>
                  <a:pt x="211344" y="6793"/>
                  <a:pt x="241255" y="20417"/>
                </a:cubicBezTo>
                <a:lnTo>
                  <a:pt x="216130" y="82014"/>
                </a:lnTo>
                <a:cubicBezTo>
                  <a:pt x="204899" y="76996"/>
                  <a:pt x="193707" y="72790"/>
                  <a:pt x="182476" y="69316"/>
                </a:cubicBezTo>
                <a:cubicBezTo>
                  <a:pt x="171244" y="65881"/>
                  <a:pt x="159203" y="64183"/>
                  <a:pt x="146351" y="64183"/>
                </a:cubicBezTo>
                <a:lnTo>
                  <a:pt x="146351" y="64260"/>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18A071C7-8F89-F71D-A1D5-536CF3BFBE16}"/>
              </a:ext>
            </a:extLst>
          </p:cNvPr>
          <p:cNvSpPr/>
          <p:nvPr/>
        </p:nvSpPr>
        <p:spPr>
          <a:xfrm>
            <a:off x="17286476" y="2206886"/>
            <a:ext cx="230062" cy="289614"/>
          </a:xfrm>
          <a:custGeom>
            <a:avLst/>
            <a:gdLst>
              <a:gd name="connsiteX0" fmla="*/ 156154 w 230062"/>
              <a:gd name="connsiteY0" fmla="*/ 289615 h 289614"/>
              <a:gd name="connsiteX1" fmla="*/ 74140 w 230062"/>
              <a:gd name="connsiteY1" fmla="*/ 289615 h 289614"/>
              <a:gd name="connsiteX2" fmla="*/ 74140 w 230062"/>
              <a:gd name="connsiteY2" fmla="*/ 63990 h 289614"/>
              <a:gd name="connsiteX3" fmla="*/ 0 w 230062"/>
              <a:gd name="connsiteY3" fmla="*/ 63990 h 289614"/>
              <a:gd name="connsiteX4" fmla="*/ 0 w 230062"/>
              <a:gd name="connsiteY4" fmla="*/ 0 h 289614"/>
              <a:gd name="connsiteX5" fmla="*/ 230063 w 230062"/>
              <a:gd name="connsiteY5" fmla="*/ 0 h 289614"/>
              <a:gd name="connsiteX6" fmla="*/ 230063 w 230062"/>
              <a:gd name="connsiteY6" fmla="*/ 63990 h 289614"/>
              <a:gd name="connsiteX7" fmla="*/ 156154 w 230062"/>
              <a:gd name="connsiteY7" fmla="*/ 63990 h 289614"/>
              <a:gd name="connsiteX8" fmla="*/ 156154 w 230062"/>
              <a:gd name="connsiteY8" fmla="*/ 289615 h 289614"/>
              <a:gd name="connsiteX9" fmla="*/ 156154 w 230062"/>
              <a:gd name="connsiteY9" fmla="*/ 28961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062" h="289614">
                <a:moveTo>
                  <a:pt x="156154" y="289615"/>
                </a:moveTo>
                <a:lnTo>
                  <a:pt x="74140" y="289615"/>
                </a:lnTo>
                <a:lnTo>
                  <a:pt x="74140" y="63990"/>
                </a:lnTo>
                <a:lnTo>
                  <a:pt x="0" y="63990"/>
                </a:lnTo>
                <a:lnTo>
                  <a:pt x="0" y="0"/>
                </a:lnTo>
                <a:lnTo>
                  <a:pt x="230063" y="0"/>
                </a:lnTo>
                <a:lnTo>
                  <a:pt x="230063" y="63990"/>
                </a:lnTo>
                <a:lnTo>
                  <a:pt x="156154" y="63990"/>
                </a:lnTo>
                <a:lnTo>
                  <a:pt x="156154" y="289615"/>
                </a:lnTo>
                <a:lnTo>
                  <a:pt x="156154" y="28961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9A607B1-27AC-2C81-44C2-32FEAD540858}"/>
              </a:ext>
            </a:extLst>
          </p:cNvPr>
          <p:cNvSpPr/>
          <p:nvPr/>
        </p:nvSpPr>
        <p:spPr>
          <a:xfrm>
            <a:off x="16965754" y="660475"/>
            <a:ext cx="643295" cy="436968"/>
          </a:xfrm>
          <a:custGeom>
            <a:avLst/>
            <a:gdLst>
              <a:gd name="connsiteX0" fmla="*/ 0 w 643295"/>
              <a:gd name="connsiteY0" fmla="*/ 0 h 436968"/>
              <a:gd name="connsiteX1" fmla="*/ 643296 w 643295"/>
              <a:gd name="connsiteY1" fmla="*/ 0 h 436968"/>
              <a:gd name="connsiteX2" fmla="*/ 643296 w 643295"/>
              <a:gd name="connsiteY2" fmla="*/ 436969 h 436968"/>
              <a:gd name="connsiteX3" fmla="*/ 0 w 643295"/>
              <a:gd name="connsiteY3" fmla="*/ 436969 h 436968"/>
            </a:gdLst>
            <a:ahLst/>
            <a:cxnLst>
              <a:cxn ang="0">
                <a:pos x="connsiteX0" y="connsiteY0"/>
              </a:cxn>
              <a:cxn ang="0">
                <a:pos x="connsiteX1" y="connsiteY1"/>
              </a:cxn>
              <a:cxn ang="0">
                <a:pos x="connsiteX2" y="connsiteY2"/>
              </a:cxn>
              <a:cxn ang="0">
                <a:pos x="connsiteX3" y="connsiteY3"/>
              </a:cxn>
            </a:cxnLst>
            <a:rect l="l" t="t" r="r" b="b"/>
            <a:pathLst>
              <a:path w="643295" h="436968">
                <a:moveTo>
                  <a:pt x="0" y="0"/>
                </a:moveTo>
                <a:lnTo>
                  <a:pt x="643296" y="0"/>
                </a:lnTo>
                <a:lnTo>
                  <a:pt x="643296" y="436969"/>
                </a:lnTo>
                <a:lnTo>
                  <a:pt x="0" y="436969"/>
                </a:lnTo>
                <a:close/>
              </a:path>
            </a:pathLst>
          </a:custGeom>
          <a:solidFill>
            <a:srgbClr val="FFFFF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76D32C6-D238-09BB-ED45-692AC32AB148}"/>
              </a:ext>
            </a:extLst>
          </p:cNvPr>
          <p:cNvSpPr/>
          <p:nvPr/>
        </p:nvSpPr>
        <p:spPr>
          <a:xfrm>
            <a:off x="16978182" y="672786"/>
            <a:ext cx="618440" cy="412306"/>
          </a:xfrm>
          <a:custGeom>
            <a:avLst/>
            <a:gdLst>
              <a:gd name="connsiteX0" fmla="*/ 0 w 618440"/>
              <a:gd name="connsiteY0" fmla="*/ 0 h 412306"/>
              <a:gd name="connsiteX1" fmla="*/ 618441 w 618440"/>
              <a:gd name="connsiteY1" fmla="*/ 0 h 412306"/>
              <a:gd name="connsiteX2" fmla="*/ 618441 w 618440"/>
              <a:gd name="connsiteY2" fmla="*/ 412307 h 412306"/>
              <a:gd name="connsiteX3" fmla="*/ 0 w 618440"/>
              <a:gd name="connsiteY3" fmla="*/ 412307 h 412306"/>
            </a:gdLst>
            <a:ahLst/>
            <a:cxnLst>
              <a:cxn ang="0">
                <a:pos x="connsiteX0" y="connsiteY0"/>
              </a:cxn>
              <a:cxn ang="0">
                <a:pos x="connsiteX1" y="connsiteY1"/>
              </a:cxn>
              <a:cxn ang="0">
                <a:pos x="connsiteX2" y="connsiteY2"/>
              </a:cxn>
              <a:cxn ang="0">
                <a:pos x="connsiteX3" y="connsiteY3"/>
              </a:cxn>
            </a:cxnLst>
            <a:rect l="l" t="t" r="r" b="b"/>
            <a:pathLst>
              <a:path w="618440" h="412306">
                <a:moveTo>
                  <a:pt x="0" y="0"/>
                </a:moveTo>
                <a:lnTo>
                  <a:pt x="618441" y="0"/>
                </a:lnTo>
                <a:lnTo>
                  <a:pt x="618441" y="412307"/>
                </a:lnTo>
                <a:lnTo>
                  <a:pt x="0" y="412307"/>
                </a:lnTo>
                <a:close/>
              </a:path>
            </a:pathLst>
          </a:custGeom>
          <a:solidFill>
            <a:srgbClr val="144390"/>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017E1E5-E777-B8A6-9A33-46399AC93FF9}"/>
              </a:ext>
            </a:extLst>
          </p:cNvPr>
          <p:cNvSpPr/>
          <p:nvPr/>
        </p:nvSpPr>
        <p:spPr>
          <a:xfrm>
            <a:off x="17265944" y="722110"/>
            <a:ext cx="42685" cy="40524"/>
          </a:xfrm>
          <a:custGeom>
            <a:avLst/>
            <a:gdLst>
              <a:gd name="connsiteX0" fmla="*/ 8259 w 42685"/>
              <a:gd name="connsiteY0" fmla="*/ 40524 h 40524"/>
              <a:gd name="connsiteX1" fmla="*/ 21343 w 42685"/>
              <a:gd name="connsiteY1" fmla="*/ 30992 h 40524"/>
              <a:gd name="connsiteX2" fmla="*/ 34388 w 42685"/>
              <a:gd name="connsiteY2" fmla="*/ 40524 h 40524"/>
              <a:gd name="connsiteX3" fmla="*/ 29409 w 42685"/>
              <a:gd name="connsiteY3" fmla="*/ 25125 h 40524"/>
              <a:gd name="connsiteX4" fmla="*/ 42686 w 42685"/>
              <a:gd name="connsiteY4" fmla="*/ 15592 h 40524"/>
              <a:gd name="connsiteX5" fmla="*/ 26322 w 42685"/>
              <a:gd name="connsiteY5" fmla="*/ 15592 h 40524"/>
              <a:gd name="connsiteX6" fmla="*/ 21343 w 42685"/>
              <a:gd name="connsiteY6" fmla="*/ 0 h 40524"/>
              <a:gd name="connsiteX7" fmla="*/ 16325 w 42685"/>
              <a:gd name="connsiteY7" fmla="*/ 15631 h 40524"/>
              <a:gd name="connsiteX8" fmla="*/ 0 w 42685"/>
              <a:gd name="connsiteY8" fmla="*/ 15592 h 40524"/>
              <a:gd name="connsiteX9" fmla="*/ 13238 w 42685"/>
              <a:gd name="connsiteY9" fmla="*/ 25125 h 40524"/>
              <a:gd name="connsiteX10" fmla="*/ 8259 w 42685"/>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8259" y="40524"/>
                </a:moveTo>
                <a:lnTo>
                  <a:pt x="21343" y="30992"/>
                </a:lnTo>
                <a:lnTo>
                  <a:pt x="34388" y="40524"/>
                </a:lnTo>
                <a:lnTo>
                  <a:pt x="29409" y="25125"/>
                </a:lnTo>
                <a:lnTo>
                  <a:pt x="42686" y="15592"/>
                </a:lnTo>
                <a:lnTo>
                  <a:pt x="26322" y="15592"/>
                </a:lnTo>
                <a:lnTo>
                  <a:pt x="21343" y="0"/>
                </a:lnTo>
                <a:lnTo>
                  <a:pt x="16325" y="15631"/>
                </a:lnTo>
                <a:lnTo>
                  <a:pt x="0" y="15592"/>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07334537-B481-2037-67FB-E7EA0ABF52B1}"/>
              </a:ext>
            </a:extLst>
          </p:cNvPr>
          <p:cNvSpPr/>
          <p:nvPr/>
        </p:nvSpPr>
        <p:spPr>
          <a:xfrm>
            <a:off x="17198403" y="740250"/>
            <a:ext cx="42647" cy="40524"/>
          </a:xfrm>
          <a:custGeom>
            <a:avLst/>
            <a:gdLst>
              <a:gd name="connsiteX0" fmla="*/ 8298 w 42647"/>
              <a:gd name="connsiteY0" fmla="*/ 40524 h 40524"/>
              <a:gd name="connsiteX1" fmla="*/ 21343 w 42647"/>
              <a:gd name="connsiteY1" fmla="*/ 30992 h 40524"/>
              <a:gd name="connsiteX2" fmla="*/ 34388 w 42647"/>
              <a:gd name="connsiteY2" fmla="*/ 40524 h 40524"/>
              <a:gd name="connsiteX3" fmla="*/ 29409 w 42647"/>
              <a:gd name="connsiteY3" fmla="*/ 25125 h 40524"/>
              <a:gd name="connsiteX4" fmla="*/ 42647 w 42647"/>
              <a:gd name="connsiteY4" fmla="*/ 15592 h 40524"/>
              <a:gd name="connsiteX5" fmla="*/ 26322 w 42647"/>
              <a:gd name="connsiteY5" fmla="*/ 15592 h 40524"/>
              <a:gd name="connsiteX6" fmla="*/ 21343 w 42647"/>
              <a:gd name="connsiteY6" fmla="*/ 0 h 40524"/>
              <a:gd name="connsiteX7" fmla="*/ 16326 w 42647"/>
              <a:gd name="connsiteY7" fmla="*/ 15631 h 40524"/>
              <a:gd name="connsiteX8" fmla="*/ 0 w 42647"/>
              <a:gd name="connsiteY8" fmla="*/ 15592 h 40524"/>
              <a:gd name="connsiteX9" fmla="*/ 13238 w 42647"/>
              <a:gd name="connsiteY9" fmla="*/ 25125 h 40524"/>
              <a:gd name="connsiteX10" fmla="*/ 8298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98" y="40524"/>
                </a:moveTo>
                <a:lnTo>
                  <a:pt x="21343" y="30992"/>
                </a:lnTo>
                <a:lnTo>
                  <a:pt x="34388" y="40524"/>
                </a:lnTo>
                <a:lnTo>
                  <a:pt x="29409" y="25125"/>
                </a:lnTo>
                <a:lnTo>
                  <a:pt x="42647" y="15592"/>
                </a:lnTo>
                <a:lnTo>
                  <a:pt x="26322" y="15592"/>
                </a:lnTo>
                <a:lnTo>
                  <a:pt x="21343" y="0"/>
                </a:lnTo>
                <a:lnTo>
                  <a:pt x="16326" y="15631"/>
                </a:lnTo>
                <a:lnTo>
                  <a:pt x="0" y="15592"/>
                </a:lnTo>
                <a:lnTo>
                  <a:pt x="13238" y="25125"/>
                </a:lnTo>
                <a:lnTo>
                  <a:pt x="8298" y="40524"/>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AEA9794C-9116-2E3E-2458-DA9CED069B72}"/>
              </a:ext>
            </a:extLst>
          </p:cNvPr>
          <p:cNvSpPr/>
          <p:nvPr/>
        </p:nvSpPr>
        <p:spPr>
          <a:xfrm>
            <a:off x="17149002" y="789767"/>
            <a:ext cx="42647" cy="40524"/>
          </a:xfrm>
          <a:custGeom>
            <a:avLst/>
            <a:gdLst>
              <a:gd name="connsiteX0" fmla="*/ 21343 w 42647"/>
              <a:gd name="connsiteY0" fmla="*/ 0 h 40524"/>
              <a:gd name="connsiteX1" fmla="*/ 16326 w 42647"/>
              <a:gd name="connsiteY1" fmla="*/ 15631 h 40524"/>
              <a:gd name="connsiteX2" fmla="*/ 0 w 42647"/>
              <a:gd name="connsiteY2" fmla="*/ 15631 h 40524"/>
              <a:gd name="connsiteX3" fmla="*/ 13238 w 42647"/>
              <a:gd name="connsiteY3" fmla="*/ 25125 h 40524"/>
              <a:gd name="connsiteX4" fmla="*/ 8259 w 42647"/>
              <a:gd name="connsiteY4" fmla="*/ 40524 h 40524"/>
              <a:gd name="connsiteX5" fmla="*/ 21343 w 42647"/>
              <a:gd name="connsiteY5" fmla="*/ 31030 h 40524"/>
              <a:gd name="connsiteX6" fmla="*/ 34388 w 42647"/>
              <a:gd name="connsiteY6" fmla="*/ 40524 h 40524"/>
              <a:gd name="connsiteX7" fmla="*/ 29409 w 42647"/>
              <a:gd name="connsiteY7" fmla="*/ 25125 h 40524"/>
              <a:gd name="connsiteX8" fmla="*/ 42647 w 42647"/>
              <a:gd name="connsiteY8" fmla="*/ 15631 h 40524"/>
              <a:gd name="connsiteX9" fmla="*/ 26322 w 42647"/>
              <a:gd name="connsiteY9" fmla="*/ 15631 h 40524"/>
              <a:gd name="connsiteX10" fmla="*/ 21343 w 42647"/>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1343" y="0"/>
                </a:moveTo>
                <a:lnTo>
                  <a:pt x="16326" y="15631"/>
                </a:lnTo>
                <a:lnTo>
                  <a:pt x="0" y="15631"/>
                </a:lnTo>
                <a:lnTo>
                  <a:pt x="13238" y="25125"/>
                </a:lnTo>
                <a:lnTo>
                  <a:pt x="8259" y="40524"/>
                </a:lnTo>
                <a:lnTo>
                  <a:pt x="21343" y="31030"/>
                </a:lnTo>
                <a:lnTo>
                  <a:pt x="34388" y="40524"/>
                </a:lnTo>
                <a:lnTo>
                  <a:pt x="29409" y="25125"/>
                </a:lnTo>
                <a:lnTo>
                  <a:pt x="42647" y="15631"/>
                </a:lnTo>
                <a:lnTo>
                  <a:pt x="26322" y="15631"/>
                </a:lnTo>
                <a:lnTo>
                  <a:pt x="21343" y="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1FB2F283-C926-3EA6-D967-B0C24C6758DE}"/>
              </a:ext>
            </a:extLst>
          </p:cNvPr>
          <p:cNvSpPr/>
          <p:nvPr/>
        </p:nvSpPr>
        <p:spPr>
          <a:xfrm>
            <a:off x="17130862" y="857230"/>
            <a:ext cx="42685" cy="40524"/>
          </a:xfrm>
          <a:custGeom>
            <a:avLst/>
            <a:gdLst>
              <a:gd name="connsiteX0" fmla="*/ 21343 w 42685"/>
              <a:gd name="connsiteY0" fmla="*/ 30992 h 40524"/>
              <a:gd name="connsiteX1" fmla="*/ 34388 w 42685"/>
              <a:gd name="connsiteY1" fmla="*/ 40524 h 40524"/>
              <a:gd name="connsiteX2" fmla="*/ 29409 w 42685"/>
              <a:gd name="connsiteY2" fmla="*/ 25125 h 40524"/>
              <a:gd name="connsiteX3" fmla="*/ 42686 w 42685"/>
              <a:gd name="connsiteY3" fmla="*/ 15592 h 40524"/>
              <a:gd name="connsiteX4" fmla="*/ 26322 w 42685"/>
              <a:gd name="connsiteY4" fmla="*/ 15592 h 40524"/>
              <a:gd name="connsiteX5" fmla="*/ 21343 w 42685"/>
              <a:gd name="connsiteY5" fmla="*/ 0 h 40524"/>
              <a:gd name="connsiteX6" fmla="*/ 16326 w 42685"/>
              <a:gd name="connsiteY6" fmla="*/ 15631 h 40524"/>
              <a:gd name="connsiteX7" fmla="*/ 0 w 42685"/>
              <a:gd name="connsiteY7" fmla="*/ 15592 h 40524"/>
              <a:gd name="connsiteX8" fmla="*/ 13238 w 42685"/>
              <a:gd name="connsiteY8" fmla="*/ 25125 h 40524"/>
              <a:gd name="connsiteX9" fmla="*/ 8298 w 42685"/>
              <a:gd name="connsiteY9" fmla="*/ 40524 h 40524"/>
              <a:gd name="connsiteX10" fmla="*/ 21343 w 42685"/>
              <a:gd name="connsiteY10" fmla="*/ 309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43" y="30992"/>
                </a:moveTo>
                <a:lnTo>
                  <a:pt x="34388" y="40524"/>
                </a:lnTo>
                <a:lnTo>
                  <a:pt x="29409" y="25125"/>
                </a:lnTo>
                <a:lnTo>
                  <a:pt x="42686" y="15592"/>
                </a:lnTo>
                <a:lnTo>
                  <a:pt x="26322" y="15592"/>
                </a:lnTo>
                <a:lnTo>
                  <a:pt x="21343" y="0"/>
                </a:lnTo>
                <a:lnTo>
                  <a:pt x="16326" y="15631"/>
                </a:lnTo>
                <a:lnTo>
                  <a:pt x="0" y="15592"/>
                </a:lnTo>
                <a:lnTo>
                  <a:pt x="13238" y="25125"/>
                </a:lnTo>
                <a:lnTo>
                  <a:pt x="8298" y="40524"/>
                </a:lnTo>
                <a:lnTo>
                  <a:pt x="21343" y="30992"/>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11FF6ADE-F130-47BA-6801-2572C69BE320}"/>
              </a:ext>
            </a:extLst>
          </p:cNvPr>
          <p:cNvSpPr/>
          <p:nvPr/>
        </p:nvSpPr>
        <p:spPr>
          <a:xfrm>
            <a:off x="17149002" y="924887"/>
            <a:ext cx="42647" cy="40524"/>
          </a:xfrm>
          <a:custGeom>
            <a:avLst/>
            <a:gdLst>
              <a:gd name="connsiteX0" fmla="*/ 26322 w 42647"/>
              <a:gd name="connsiteY0" fmla="*/ 15592 h 40524"/>
              <a:gd name="connsiteX1" fmla="*/ 21343 w 42647"/>
              <a:gd name="connsiteY1" fmla="*/ 0 h 40524"/>
              <a:gd name="connsiteX2" fmla="*/ 16326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43 w 42647"/>
              <a:gd name="connsiteY6" fmla="*/ 30992 h 40524"/>
              <a:gd name="connsiteX7" fmla="*/ 34388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43" y="0"/>
                </a:lnTo>
                <a:lnTo>
                  <a:pt x="16326" y="15592"/>
                </a:lnTo>
                <a:lnTo>
                  <a:pt x="0" y="15592"/>
                </a:lnTo>
                <a:lnTo>
                  <a:pt x="13238" y="25125"/>
                </a:lnTo>
                <a:lnTo>
                  <a:pt x="8259" y="40524"/>
                </a:lnTo>
                <a:lnTo>
                  <a:pt x="21343" y="30992"/>
                </a:lnTo>
                <a:lnTo>
                  <a:pt x="34388"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BE0D3ED-1837-18DF-C060-D29F14604B79}"/>
              </a:ext>
            </a:extLst>
          </p:cNvPr>
          <p:cNvSpPr/>
          <p:nvPr/>
        </p:nvSpPr>
        <p:spPr>
          <a:xfrm>
            <a:off x="17198519" y="974404"/>
            <a:ext cx="42647" cy="40485"/>
          </a:xfrm>
          <a:custGeom>
            <a:avLst/>
            <a:gdLst>
              <a:gd name="connsiteX0" fmla="*/ 26322 w 42647"/>
              <a:gd name="connsiteY0" fmla="*/ 15592 h 40485"/>
              <a:gd name="connsiteX1" fmla="*/ 21304 w 42647"/>
              <a:gd name="connsiteY1" fmla="*/ 0 h 40485"/>
              <a:gd name="connsiteX2" fmla="*/ 16326 w 42647"/>
              <a:gd name="connsiteY2" fmla="*/ 15592 h 40485"/>
              <a:gd name="connsiteX3" fmla="*/ 0 w 42647"/>
              <a:gd name="connsiteY3" fmla="*/ 15592 h 40485"/>
              <a:gd name="connsiteX4" fmla="*/ 13238 w 42647"/>
              <a:gd name="connsiteY4" fmla="*/ 25087 h 40485"/>
              <a:gd name="connsiteX5" fmla="*/ 8259 w 42647"/>
              <a:gd name="connsiteY5" fmla="*/ 40486 h 40485"/>
              <a:gd name="connsiteX6" fmla="*/ 21304 w 42647"/>
              <a:gd name="connsiteY6" fmla="*/ 30992 h 40485"/>
              <a:gd name="connsiteX7" fmla="*/ 34349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04" y="0"/>
                </a:lnTo>
                <a:lnTo>
                  <a:pt x="16326" y="15592"/>
                </a:lnTo>
                <a:lnTo>
                  <a:pt x="0" y="15592"/>
                </a:lnTo>
                <a:lnTo>
                  <a:pt x="13238" y="25087"/>
                </a:lnTo>
                <a:lnTo>
                  <a:pt x="8259" y="40486"/>
                </a:lnTo>
                <a:lnTo>
                  <a:pt x="21304" y="30992"/>
                </a:lnTo>
                <a:lnTo>
                  <a:pt x="34349"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2C1666B-562F-4E4F-B253-0EF4F28A9151}"/>
              </a:ext>
            </a:extLst>
          </p:cNvPr>
          <p:cNvSpPr/>
          <p:nvPr/>
        </p:nvSpPr>
        <p:spPr>
          <a:xfrm>
            <a:off x="17265944" y="992312"/>
            <a:ext cx="42685" cy="40524"/>
          </a:xfrm>
          <a:custGeom>
            <a:avLst/>
            <a:gdLst>
              <a:gd name="connsiteX0" fmla="*/ 26322 w 42685"/>
              <a:gd name="connsiteY0" fmla="*/ 15631 h 40524"/>
              <a:gd name="connsiteX1" fmla="*/ 21343 w 42685"/>
              <a:gd name="connsiteY1" fmla="*/ 0 h 40524"/>
              <a:gd name="connsiteX2" fmla="*/ 16364 w 42685"/>
              <a:gd name="connsiteY2" fmla="*/ 15631 h 40524"/>
              <a:gd name="connsiteX3" fmla="*/ 0 w 42685"/>
              <a:gd name="connsiteY3" fmla="*/ 15631 h 40524"/>
              <a:gd name="connsiteX4" fmla="*/ 13238 w 42685"/>
              <a:gd name="connsiteY4" fmla="*/ 25125 h 40524"/>
              <a:gd name="connsiteX5" fmla="*/ 8298 w 42685"/>
              <a:gd name="connsiteY5" fmla="*/ 40524 h 40524"/>
              <a:gd name="connsiteX6" fmla="*/ 21343 w 42685"/>
              <a:gd name="connsiteY6" fmla="*/ 31030 h 40524"/>
              <a:gd name="connsiteX7" fmla="*/ 34388 w 42685"/>
              <a:gd name="connsiteY7" fmla="*/ 40524 h 40524"/>
              <a:gd name="connsiteX8" fmla="*/ 29409 w 42685"/>
              <a:gd name="connsiteY8" fmla="*/ 25125 h 40524"/>
              <a:gd name="connsiteX9" fmla="*/ 42686 w 42685"/>
              <a:gd name="connsiteY9" fmla="*/ 15631 h 40524"/>
              <a:gd name="connsiteX10" fmla="*/ 26322 w 42685"/>
              <a:gd name="connsiteY10" fmla="*/ 15631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6322" y="15631"/>
                </a:moveTo>
                <a:lnTo>
                  <a:pt x="21343" y="0"/>
                </a:lnTo>
                <a:lnTo>
                  <a:pt x="16364" y="15631"/>
                </a:lnTo>
                <a:lnTo>
                  <a:pt x="0" y="15631"/>
                </a:lnTo>
                <a:lnTo>
                  <a:pt x="13238" y="25125"/>
                </a:lnTo>
                <a:lnTo>
                  <a:pt x="8298" y="40524"/>
                </a:lnTo>
                <a:lnTo>
                  <a:pt x="21343" y="31030"/>
                </a:lnTo>
                <a:lnTo>
                  <a:pt x="34388" y="40524"/>
                </a:lnTo>
                <a:lnTo>
                  <a:pt x="29409" y="25125"/>
                </a:lnTo>
                <a:lnTo>
                  <a:pt x="42686" y="15631"/>
                </a:lnTo>
                <a:lnTo>
                  <a:pt x="26322" y="15631"/>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AA582BB-1480-29EA-8F07-A06745FB3D79}"/>
              </a:ext>
            </a:extLst>
          </p:cNvPr>
          <p:cNvSpPr/>
          <p:nvPr/>
        </p:nvSpPr>
        <p:spPr>
          <a:xfrm>
            <a:off x="17333407" y="974404"/>
            <a:ext cx="42647" cy="40485"/>
          </a:xfrm>
          <a:custGeom>
            <a:avLst/>
            <a:gdLst>
              <a:gd name="connsiteX0" fmla="*/ 26322 w 42647"/>
              <a:gd name="connsiteY0" fmla="*/ 15592 h 40485"/>
              <a:gd name="connsiteX1" fmla="*/ 21343 w 42647"/>
              <a:gd name="connsiteY1" fmla="*/ 0 h 40485"/>
              <a:gd name="connsiteX2" fmla="*/ 16325 w 42647"/>
              <a:gd name="connsiteY2" fmla="*/ 15592 h 40485"/>
              <a:gd name="connsiteX3" fmla="*/ 0 w 42647"/>
              <a:gd name="connsiteY3" fmla="*/ 15592 h 40485"/>
              <a:gd name="connsiteX4" fmla="*/ 13238 w 42647"/>
              <a:gd name="connsiteY4" fmla="*/ 25087 h 40485"/>
              <a:gd name="connsiteX5" fmla="*/ 8298 w 42647"/>
              <a:gd name="connsiteY5" fmla="*/ 40486 h 40485"/>
              <a:gd name="connsiteX6" fmla="*/ 21343 w 42647"/>
              <a:gd name="connsiteY6" fmla="*/ 30992 h 40485"/>
              <a:gd name="connsiteX7" fmla="*/ 34388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43" y="0"/>
                </a:lnTo>
                <a:lnTo>
                  <a:pt x="16325" y="15592"/>
                </a:lnTo>
                <a:lnTo>
                  <a:pt x="0" y="15592"/>
                </a:lnTo>
                <a:lnTo>
                  <a:pt x="13238" y="25087"/>
                </a:lnTo>
                <a:lnTo>
                  <a:pt x="8298" y="40486"/>
                </a:lnTo>
                <a:lnTo>
                  <a:pt x="21343" y="30992"/>
                </a:lnTo>
                <a:lnTo>
                  <a:pt x="34388"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4AA513A7-B1EF-B96D-ED23-D27B1760C17E}"/>
              </a:ext>
            </a:extLst>
          </p:cNvPr>
          <p:cNvSpPr/>
          <p:nvPr/>
        </p:nvSpPr>
        <p:spPr>
          <a:xfrm>
            <a:off x="17382924" y="924887"/>
            <a:ext cx="42647" cy="40524"/>
          </a:xfrm>
          <a:custGeom>
            <a:avLst/>
            <a:gdLst>
              <a:gd name="connsiteX0" fmla="*/ 26322 w 42647"/>
              <a:gd name="connsiteY0" fmla="*/ 15592 h 40524"/>
              <a:gd name="connsiteX1" fmla="*/ 21304 w 42647"/>
              <a:gd name="connsiteY1" fmla="*/ 0 h 40524"/>
              <a:gd name="connsiteX2" fmla="*/ 16325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04 w 42647"/>
              <a:gd name="connsiteY6" fmla="*/ 30992 h 40524"/>
              <a:gd name="connsiteX7" fmla="*/ 34349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04" y="0"/>
                </a:lnTo>
                <a:lnTo>
                  <a:pt x="16325" y="15592"/>
                </a:lnTo>
                <a:lnTo>
                  <a:pt x="0" y="15592"/>
                </a:lnTo>
                <a:lnTo>
                  <a:pt x="13238" y="25125"/>
                </a:lnTo>
                <a:lnTo>
                  <a:pt x="8259" y="40524"/>
                </a:lnTo>
                <a:lnTo>
                  <a:pt x="21304" y="30992"/>
                </a:lnTo>
                <a:lnTo>
                  <a:pt x="34349"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4691011-10E3-82EF-834C-4BA5E4851673}"/>
              </a:ext>
            </a:extLst>
          </p:cNvPr>
          <p:cNvSpPr/>
          <p:nvPr/>
        </p:nvSpPr>
        <p:spPr>
          <a:xfrm>
            <a:off x="17400832" y="857037"/>
            <a:ext cx="42685" cy="40524"/>
          </a:xfrm>
          <a:custGeom>
            <a:avLst/>
            <a:gdLst>
              <a:gd name="connsiteX0" fmla="*/ 42686 w 42685"/>
              <a:gd name="connsiteY0" fmla="*/ 15592 h 40524"/>
              <a:gd name="connsiteX1" fmla="*/ 26321 w 42685"/>
              <a:gd name="connsiteY1" fmla="*/ 15592 h 40524"/>
              <a:gd name="connsiteX2" fmla="*/ 21343 w 42685"/>
              <a:gd name="connsiteY2" fmla="*/ 0 h 40524"/>
              <a:gd name="connsiteX3" fmla="*/ 16325 w 42685"/>
              <a:gd name="connsiteY3" fmla="*/ 15631 h 40524"/>
              <a:gd name="connsiteX4" fmla="*/ 0 w 42685"/>
              <a:gd name="connsiteY4" fmla="*/ 15592 h 40524"/>
              <a:gd name="connsiteX5" fmla="*/ 13238 w 42685"/>
              <a:gd name="connsiteY5" fmla="*/ 25125 h 40524"/>
              <a:gd name="connsiteX6" fmla="*/ 8298 w 42685"/>
              <a:gd name="connsiteY6" fmla="*/ 40524 h 40524"/>
              <a:gd name="connsiteX7" fmla="*/ 21343 w 42685"/>
              <a:gd name="connsiteY7" fmla="*/ 30992 h 40524"/>
              <a:gd name="connsiteX8" fmla="*/ 34388 w 42685"/>
              <a:gd name="connsiteY8" fmla="*/ 40524 h 40524"/>
              <a:gd name="connsiteX9" fmla="*/ 29409 w 42685"/>
              <a:gd name="connsiteY9" fmla="*/ 25125 h 40524"/>
              <a:gd name="connsiteX10" fmla="*/ 42686 w 42685"/>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42686" y="15592"/>
                </a:moveTo>
                <a:lnTo>
                  <a:pt x="26321" y="15592"/>
                </a:lnTo>
                <a:lnTo>
                  <a:pt x="21343" y="0"/>
                </a:lnTo>
                <a:lnTo>
                  <a:pt x="16325" y="15631"/>
                </a:lnTo>
                <a:lnTo>
                  <a:pt x="0" y="15592"/>
                </a:lnTo>
                <a:lnTo>
                  <a:pt x="13238" y="25125"/>
                </a:lnTo>
                <a:lnTo>
                  <a:pt x="8298" y="40524"/>
                </a:lnTo>
                <a:lnTo>
                  <a:pt x="21343" y="30992"/>
                </a:lnTo>
                <a:lnTo>
                  <a:pt x="34388" y="40524"/>
                </a:lnTo>
                <a:lnTo>
                  <a:pt x="29409" y="25125"/>
                </a:lnTo>
                <a:lnTo>
                  <a:pt x="42686" y="15592"/>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58D85612-57EE-8FCB-42A5-C10D39BA6476}"/>
              </a:ext>
            </a:extLst>
          </p:cNvPr>
          <p:cNvSpPr/>
          <p:nvPr/>
        </p:nvSpPr>
        <p:spPr>
          <a:xfrm>
            <a:off x="17382924" y="789574"/>
            <a:ext cx="42647" cy="40524"/>
          </a:xfrm>
          <a:custGeom>
            <a:avLst/>
            <a:gdLst>
              <a:gd name="connsiteX0" fmla="*/ 8259 w 42647"/>
              <a:gd name="connsiteY0" fmla="*/ 40524 h 40524"/>
              <a:gd name="connsiteX1" fmla="*/ 21304 w 42647"/>
              <a:gd name="connsiteY1" fmla="*/ 30992 h 40524"/>
              <a:gd name="connsiteX2" fmla="*/ 34388 w 42647"/>
              <a:gd name="connsiteY2" fmla="*/ 40524 h 40524"/>
              <a:gd name="connsiteX3" fmla="*/ 29409 w 42647"/>
              <a:gd name="connsiteY3" fmla="*/ 25125 h 40524"/>
              <a:gd name="connsiteX4" fmla="*/ 42647 w 42647"/>
              <a:gd name="connsiteY4" fmla="*/ 15631 h 40524"/>
              <a:gd name="connsiteX5" fmla="*/ 26322 w 42647"/>
              <a:gd name="connsiteY5" fmla="*/ 15631 h 40524"/>
              <a:gd name="connsiteX6" fmla="*/ 21304 w 42647"/>
              <a:gd name="connsiteY6" fmla="*/ 0 h 40524"/>
              <a:gd name="connsiteX7" fmla="*/ 16325 w 42647"/>
              <a:gd name="connsiteY7" fmla="*/ 15631 h 40524"/>
              <a:gd name="connsiteX8" fmla="*/ 0 w 42647"/>
              <a:gd name="connsiteY8" fmla="*/ 15631 h 40524"/>
              <a:gd name="connsiteX9" fmla="*/ 13238 w 42647"/>
              <a:gd name="connsiteY9" fmla="*/ 25125 h 40524"/>
              <a:gd name="connsiteX10" fmla="*/ 8259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59" y="40524"/>
                </a:moveTo>
                <a:lnTo>
                  <a:pt x="21304" y="30992"/>
                </a:lnTo>
                <a:lnTo>
                  <a:pt x="34388" y="40524"/>
                </a:lnTo>
                <a:lnTo>
                  <a:pt x="29409" y="25125"/>
                </a:lnTo>
                <a:lnTo>
                  <a:pt x="42647" y="15631"/>
                </a:lnTo>
                <a:lnTo>
                  <a:pt x="26322" y="15631"/>
                </a:lnTo>
                <a:lnTo>
                  <a:pt x="21304" y="0"/>
                </a:lnTo>
                <a:lnTo>
                  <a:pt x="16325" y="15631"/>
                </a:lnTo>
                <a:lnTo>
                  <a:pt x="0" y="15631"/>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71E7987C-BC42-1662-905B-B62820C0AA3C}"/>
              </a:ext>
            </a:extLst>
          </p:cNvPr>
          <p:cNvSpPr/>
          <p:nvPr/>
        </p:nvSpPr>
        <p:spPr>
          <a:xfrm>
            <a:off x="17333600" y="740288"/>
            <a:ext cx="42685" cy="40524"/>
          </a:xfrm>
          <a:custGeom>
            <a:avLst/>
            <a:gdLst>
              <a:gd name="connsiteX0" fmla="*/ 21304 w 42685"/>
              <a:gd name="connsiteY0" fmla="*/ 0 h 40524"/>
              <a:gd name="connsiteX1" fmla="*/ 16326 w 42685"/>
              <a:gd name="connsiteY1" fmla="*/ 15592 h 40524"/>
              <a:gd name="connsiteX2" fmla="*/ 0 w 42685"/>
              <a:gd name="connsiteY2" fmla="*/ 15554 h 40524"/>
              <a:gd name="connsiteX3" fmla="*/ 13238 w 42685"/>
              <a:gd name="connsiteY3" fmla="*/ 25125 h 40524"/>
              <a:gd name="connsiteX4" fmla="*/ 8259 w 42685"/>
              <a:gd name="connsiteY4" fmla="*/ 40524 h 40524"/>
              <a:gd name="connsiteX5" fmla="*/ 21343 w 42685"/>
              <a:gd name="connsiteY5" fmla="*/ 30953 h 40524"/>
              <a:gd name="connsiteX6" fmla="*/ 34388 w 42685"/>
              <a:gd name="connsiteY6" fmla="*/ 40524 h 40524"/>
              <a:gd name="connsiteX7" fmla="*/ 29409 w 42685"/>
              <a:gd name="connsiteY7" fmla="*/ 25125 h 40524"/>
              <a:gd name="connsiteX8" fmla="*/ 42686 w 42685"/>
              <a:gd name="connsiteY8" fmla="*/ 15554 h 40524"/>
              <a:gd name="connsiteX9" fmla="*/ 26322 w 42685"/>
              <a:gd name="connsiteY9" fmla="*/ 15554 h 40524"/>
              <a:gd name="connsiteX10" fmla="*/ 21304 w 42685"/>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04" y="0"/>
                </a:moveTo>
                <a:lnTo>
                  <a:pt x="16326" y="15592"/>
                </a:lnTo>
                <a:lnTo>
                  <a:pt x="0" y="15554"/>
                </a:lnTo>
                <a:lnTo>
                  <a:pt x="13238" y="25125"/>
                </a:lnTo>
                <a:lnTo>
                  <a:pt x="8259" y="40524"/>
                </a:lnTo>
                <a:lnTo>
                  <a:pt x="21343" y="30953"/>
                </a:lnTo>
                <a:lnTo>
                  <a:pt x="34388" y="40524"/>
                </a:lnTo>
                <a:lnTo>
                  <a:pt x="29409" y="25125"/>
                </a:lnTo>
                <a:lnTo>
                  <a:pt x="42686" y="15554"/>
                </a:lnTo>
                <a:lnTo>
                  <a:pt x="26322" y="15554"/>
                </a:lnTo>
                <a:lnTo>
                  <a:pt x="21304" y="0"/>
                </a:lnTo>
                <a:close/>
              </a:path>
            </a:pathLst>
          </a:custGeom>
          <a:solidFill>
            <a:srgbClr val="FDEA18"/>
          </a:solidFill>
          <a:ln w="0" cap="flat">
            <a:noFill/>
            <a:prstDash val="solid"/>
            <a:miter/>
          </a:ln>
        </p:spPr>
        <p:txBody>
          <a:bodyPr rtlCol="0" anchor="ctr"/>
          <a:lstStyle/>
          <a:p>
            <a:endParaRPr lang="en-GB"/>
          </a:p>
        </p:txBody>
      </p:sp>
      <p:sp>
        <p:nvSpPr>
          <p:cNvPr id="8" name="Title 1">
            <a:extLst>
              <a:ext uri="{FF2B5EF4-FFF2-40B4-BE49-F238E27FC236}">
                <a16:creationId xmlns:a16="http://schemas.microsoft.com/office/drawing/2014/main" id="{8423ACB2-5CAB-B509-9855-98210562BEB6}"/>
              </a:ext>
            </a:extLst>
          </p:cNvPr>
          <p:cNvSpPr txBox="1">
            <a:spLocks noChangeAspect="1"/>
          </p:cNvSpPr>
          <p:nvPr userDrawn="1"/>
        </p:nvSpPr>
        <p:spPr>
          <a:xfrm>
            <a:off x="953503" y="3711793"/>
            <a:ext cx="9309092" cy="1288009"/>
          </a:xfrm>
          <a:prstGeom prst="rect">
            <a:avLst/>
          </a:prstGeom>
          <a:solidFill>
            <a:srgbClr val="391A53"/>
          </a:solidFill>
        </p:spPr>
        <p:txBody>
          <a:bodyPr wrap="none" lIns="216000" tIns="180000" rIns="252000" bIns="108000" anchor="ctr" anchorCtr="0">
            <a:spAutoFit/>
          </a:bodyPr>
          <a:lstStyle>
            <a:lvl1pPr algn="l" defTabSz="1371600" rtl="0" eaLnBrk="1" latinLnBrk="0" hangingPunct="1">
              <a:lnSpc>
                <a:spcPct val="90000"/>
              </a:lnSpc>
              <a:spcBef>
                <a:spcPct val="0"/>
              </a:spcBef>
              <a:buNone/>
              <a:defRPr sz="72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9" name="Text Placeholder 15">
            <a:extLst>
              <a:ext uri="{FF2B5EF4-FFF2-40B4-BE49-F238E27FC236}">
                <a16:creationId xmlns:a16="http://schemas.microsoft.com/office/drawing/2014/main" id="{E9560D7F-A990-B9AA-7952-80375FC2FFE0}"/>
              </a:ext>
            </a:extLst>
          </p:cNvPr>
          <p:cNvSpPr>
            <a:spLocks noGrp="1"/>
          </p:cNvSpPr>
          <p:nvPr>
            <p:ph type="body" sz="quarter" idx="11"/>
          </p:nvPr>
        </p:nvSpPr>
        <p:spPr>
          <a:xfrm>
            <a:off x="953503" y="4974402"/>
            <a:ext cx="6864513" cy="1288009"/>
          </a:xfrm>
          <a:prstGeom prst="rect">
            <a:avLst/>
          </a:prstGeom>
          <a:solidFill>
            <a:srgbClr val="391A53"/>
          </a:solidFill>
        </p:spPr>
        <p:txBody>
          <a:bodyPr wrap="none" lIns="216000" tIns="180000" rIns="252000" bIns="108000" anchor="ctr" anchorCtr="0">
            <a:spAutoFit/>
          </a:bodyPr>
          <a:lstStyle>
            <a:lvl1pPr marL="0" indent="0" algn="l">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sp>
        <p:nvSpPr>
          <p:cNvPr id="2" name="Text Placeholder 11">
            <a:extLst>
              <a:ext uri="{FF2B5EF4-FFF2-40B4-BE49-F238E27FC236}">
                <a16:creationId xmlns:a16="http://schemas.microsoft.com/office/drawing/2014/main" id="{E3F12A98-E1C8-1B17-EC7A-D6D6FBFFCD7B}"/>
              </a:ext>
            </a:extLst>
          </p:cNvPr>
          <p:cNvSpPr>
            <a:spLocks noGrp="1"/>
          </p:cNvSpPr>
          <p:nvPr>
            <p:ph type="body" sz="quarter" idx="12" hasCustomPrompt="1"/>
          </p:nvPr>
        </p:nvSpPr>
        <p:spPr>
          <a:xfrm>
            <a:off x="953503" y="6991011"/>
            <a:ext cx="5103813" cy="8382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subheading maybe on two lines</a:t>
            </a:r>
          </a:p>
        </p:txBody>
      </p:sp>
      <p:sp>
        <p:nvSpPr>
          <p:cNvPr id="3" name="Text Placeholder 11">
            <a:extLst>
              <a:ext uri="{FF2B5EF4-FFF2-40B4-BE49-F238E27FC236}">
                <a16:creationId xmlns:a16="http://schemas.microsoft.com/office/drawing/2014/main" id="{C24A0002-9727-13DB-1AAE-F0E163E55EB1}"/>
              </a:ext>
            </a:extLst>
          </p:cNvPr>
          <p:cNvSpPr>
            <a:spLocks noGrp="1"/>
          </p:cNvSpPr>
          <p:nvPr>
            <p:ph type="body" sz="quarter" idx="13" hasCustomPrompt="1"/>
          </p:nvPr>
        </p:nvSpPr>
        <p:spPr>
          <a:xfrm>
            <a:off x="953503" y="8170465"/>
            <a:ext cx="5103813" cy="258738"/>
          </a:xfrm>
          <a:prstGeom prst="rect">
            <a:avLst/>
          </a:prstGeom>
        </p:spPr>
        <p:txBody>
          <a:bodyPr/>
          <a:lstStyle>
            <a:lvl1pPr marL="0" indent="0">
              <a:buNone/>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01 JANUARY 2023</a:t>
            </a:r>
          </a:p>
        </p:txBody>
      </p:sp>
      <p:sp>
        <p:nvSpPr>
          <p:cNvPr id="4" name="TextBox 3">
            <a:extLst>
              <a:ext uri="{FF2B5EF4-FFF2-40B4-BE49-F238E27FC236}">
                <a16:creationId xmlns:a16="http://schemas.microsoft.com/office/drawing/2014/main" id="{BD75D284-9779-6316-664E-78540B4391BB}"/>
              </a:ext>
            </a:extLst>
          </p:cNvPr>
          <p:cNvSpPr txBox="1"/>
          <p:nvPr userDrawn="1"/>
        </p:nvSpPr>
        <p:spPr>
          <a:xfrm>
            <a:off x="795700"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#MyWorldOurPlanet</a:t>
            </a:r>
          </a:p>
        </p:txBody>
      </p:sp>
      <p:sp>
        <p:nvSpPr>
          <p:cNvPr id="6" name="TextBox 5">
            <a:extLst>
              <a:ext uri="{FF2B5EF4-FFF2-40B4-BE49-F238E27FC236}">
                <a16:creationId xmlns:a16="http://schemas.microsoft.com/office/drawing/2014/main" id="{995D5954-46BF-337E-FBC1-02CDECD8F626}"/>
              </a:ext>
            </a:extLst>
          </p:cNvPr>
          <p:cNvSpPr txBox="1"/>
          <p:nvPr userDrawn="1"/>
        </p:nvSpPr>
        <p:spPr>
          <a:xfrm>
            <a:off x="3348867"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#EUClimatePact</a:t>
            </a:r>
          </a:p>
        </p:txBody>
      </p:sp>
    </p:spTree>
    <p:extLst>
      <p:ext uri="{BB962C8B-B14F-4D97-AF65-F5344CB8AC3E}">
        <p14:creationId xmlns:p14="http://schemas.microsoft.com/office/powerpoint/2010/main" val="3755984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dy Slide Re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8616A445-29F1-4DE8-45AE-8E92EF38E648}"/>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EFDB1929-7188-DF72-4FD0-79CE925D7ECB}"/>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C0B31"/>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5E1C2720-8B90-8CCA-FF12-2BD511885BDC}"/>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428B0970-18A8-0969-2710-AA95E674C803}"/>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0C2DFDD7-4D69-2B8C-328C-1FC3D878E026}"/>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48907D8-DA8E-A29B-C2EA-ED8C6F10D594}"/>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2EBCB8E-7FA8-AE4B-1F12-25EDE42FD162}"/>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8C04B96-F440-04C3-59C9-DAFDA8029C1D}"/>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9EF6642-FD08-DD09-AD44-8CBF37B66717}"/>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B01A0CB-D325-3B1D-4FB4-6CAA6137892D}"/>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BF803C7-23BC-9104-EB81-78A148188A54}"/>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C0B31"/>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79D8225-1529-8501-5B4B-E0046DC81670}"/>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D4AF8DC-7752-449B-CB76-9CA9BF323E73}"/>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5EA81A-F86A-DD57-DF49-F35FF71BCC53}"/>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A5A6AF-E506-9F71-60E7-EDB1775AD0EE}"/>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2F2E761-4334-4F37-0C05-F3D3172A8DCB}"/>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D978A03-56D2-E5BB-73A1-0900CC18A3B8}"/>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3F41BBE-D124-5E55-C74A-9B4EA7520194}"/>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D866517-E8F8-68E6-BCDB-5DF24DE58BA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C0B31"/>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2322FA8-B2DE-1A97-899B-DF4304A040AE}"/>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724FAE7-0E4B-53E9-8CF9-78A39FFCF321}"/>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C301126-BA28-E6F0-00A5-544D42919F4E}"/>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D2B3F68-174C-E3A5-57DB-8E2D94FD1336}"/>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1B00B225-3003-EAF5-E82E-EEF847038802}"/>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9BCC32A-D0AB-B352-7EA3-26DE6F526CCB}"/>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0AEE1CE-570E-46FA-2CCA-878327A4DFE0}"/>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D7A63D2-BCDC-4354-0145-D2D4725C0917}"/>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F4485A0-11D4-26CE-3F79-FCF95E8BB0E6}"/>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6B2DFDE-A310-60FD-1754-E3CAB5AC6421}"/>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0B045A3-3A2D-8150-21B1-051779B17470}"/>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F66A6C4-D22E-A53D-D647-B30D37948598}"/>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AD7259E-3B32-5383-AD9E-93D88C83185E}"/>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FD56289-0627-363E-D410-444195F44570}"/>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4D3968C-D482-223E-C57D-B52FCAEFE669}"/>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16B4BD9F-F2A6-FF8E-1DC6-D54C851DFA1D}"/>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39A34DC-6EAC-F033-CBE6-CCF06834C347}"/>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1F40FAE-5F4A-3AEA-7AE8-D5FD60708345}"/>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4029144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Slide Red Blank">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B3A38101-8CFE-7FBC-5F36-8B6FF9F21197}"/>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E636AA27-9752-D105-E785-C4C11A50A21E}"/>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C0B31"/>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135F4A51-8E2A-4F45-8728-EC441F36F72C}"/>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DE49D8AC-B2D2-FC06-E1DD-99F95A939966}"/>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20F5286B-6D1D-D20B-91AB-0716A37E3BE0}"/>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C23E68F-5E8F-C990-61D0-D337E87BB593}"/>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5EBA9DB3-525F-032D-E87D-35815616A756}"/>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F9D6C18-377E-3F3A-825F-9114E6501293}"/>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C5D4396-0688-7416-3213-59CF1682B685}"/>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180C643-D171-4FFB-12AF-28ED00F5F1F2}"/>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77CDE73-ECA5-5C05-7B1E-9E1B9D542446}"/>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C0B3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C68E21-7D86-A602-2D83-9B785704870C}"/>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75A3ABA-F716-10F0-0168-5A5AEA6F4696}"/>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7346EDB-2CE1-3581-0BEB-79A423182061}"/>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C933CB5-A3D8-E5FD-046D-62E895EF69D9}"/>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466622-9B7D-19CE-9FF1-1F269BE369B0}"/>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FFF52D2-A433-830A-F5A8-0186FA22F75A}"/>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F9D01D3-E257-04CF-5B4A-4483F1C5C0B8}"/>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FBDEC0D-D866-6C80-65F2-51731815027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C0B31"/>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A974B48-F806-5FC4-5FDC-EA57920ED867}"/>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C0958A6-0747-EDBC-F218-A6488430E3D3}"/>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AC5C4F-1D9A-B222-D2EC-AFADCB7C411E}"/>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D21406F-4FAC-E842-BEA4-BDC2D319A2A0}"/>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7EF2FBA-EBED-70DF-A80E-F8C710B488A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076F9750-4A34-8E90-8980-28B7FC248167}"/>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66B9167-D7A8-D97D-F645-C39AA992BF65}"/>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25B554E3-DC3F-F7B6-F52B-E9D7EA97B3A3}"/>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075702B2-BB10-2568-6AD5-3439AB8F2E6D}"/>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F80DCA9F-F42F-1049-33EA-F39644CAF204}"/>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348E97E-9B57-E66F-8C7E-D123CFA043D6}"/>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3AC0A70-F074-D442-A588-CB1982E00611}"/>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09A6308-3432-F925-9A7F-558376A2A979}"/>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5E879EC-21AA-019D-1F96-7F3474825D10}"/>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ED8456AA-9BF7-5B83-8124-BAD8F4BDE11D}"/>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0DDB29D8-BFA7-DBFE-B660-4110D77FC74B}"/>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A420D3A9-4C1C-5DAF-E9DD-1E27510696B9}"/>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5202302D-C29D-23AE-FB22-47DF2548E802}"/>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236775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dy Slide Turquoise Box">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F89D3423-8695-B4CA-1FF7-5702C9323716}"/>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4" name="Graphic 3">
            <a:extLst>
              <a:ext uri="{FF2B5EF4-FFF2-40B4-BE49-F238E27FC236}">
                <a16:creationId xmlns:a16="http://schemas.microsoft.com/office/drawing/2014/main" id="{7E70E960-1964-A758-048B-D6511B55E0C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sp>
        <p:nvSpPr>
          <p:cNvPr id="6" name="Rectangle 5">
            <a:extLst>
              <a:ext uri="{FF2B5EF4-FFF2-40B4-BE49-F238E27FC236}">
                <a16:creationId xmlns:a16="http://schemas.microsoft.com/office/drawing/2014/main" id="{98B55C6E-DD47-B694-2418-B3F353328133}"/>
              </a:ext>
            </a:extLst>
          </p:cNvPr>
          <p:cNvSpPr/>
          <p:nvPr userDrawn="1"/>
        </p:nvSpPr>
        <p:spPr>
          <a:xfrm>
            <a:off x="1484396" y="2984542"/>
            <a:ext cx="5564104" cy="5514975"/>
          </a:xfrm>
          <a:prstGeom prst="rect">
            <a:avLst/>
          </a:prstGeom>
          <a:solidFill>
            <a:srgbClr val="F54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a:extLst>
              <a:ext uri="{FF2B5EF4-FFF2-40B4-BE49-F238E27FC236}">
                <a16:creationId xmlns:a16="http://schemas.microsoft.com/office/drawing/2014/main" id="{A9935987-3433-E0A1-38F1-1B012AE950B2}"/>
              </a:ext>
            </a:extLst>
          </p:cNvPr>
          <p:cNvSpPr>
            <a:spLocks noGrp="1"/>
          </p:cNvSpPr>
          <p:nvPr>
            <p:ph type="body" sz="quarter" idx="10" hasCustomPrompt="1"/>
          </p:nvPr>
        </p:nvSpPr>
        <p:spPr>
          <a:xfrm>
            <a:off x="7389897"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8" name="Text Placeholder 20">
            <a:extLst>
              <a:ext uri="{FF2B5EF4-FFF2-40B4-BE49-F238E27FC236}">
                <a16:creationId xmlns:a16="http://schemas.microsoft.com/office/drawing/2014/main" id="{2993690A-C69D-7659-4B07-7BD2072D9C79}"/>
              </a:ext>
            </a:extLst>
          </p:cNvPr>
          <p:cNvSpPr>
            <a:spLocks noGrp="1"/>
          </p:cNvSpPr>
          <p:nvPr>
            <p:ph type="body" sz="quarter" idx="12" hasCustomPrompt="1"/>
          </p:nvPr>
        </p:nvSpPr>
        <p:spPr>
          <a:xfrm>
            <a:off x="7389897" y="2984543"/>
            <a:ext cx="7450053"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11" name="Text Placeholder 10">
            <a:extLst>
              <a:ext uri="{FF2B5EF4-FFF2-40B4-BE49-F238E27FC236}">
                <a16:creationId xmlns:a16="http://schemas.microsoft.com/office/drawing/2014/main" id="{75F5BEAE-189C-438F-D364-62B800602B0A}"/>
              </a:ext>
            </a:extLst>
          </p:cNvPr>
          <p:cNvSpPr>
            <a:spLocks noGrp="1"/>
          </p:cNvSpPr>
          <p:nvPr>
            <p:ph type="body" sz="quarter" idx="13" hasCustomPrompt="1"/>
          </p:nvPr>
        </p:nvSpPr>
        <p:spPr>
          <a:xfrm>
            <a:off x="1771650" y="3314700"/>
            <a:ext cx="4991100" cy="4697413"/>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endParaRPr lang="en-GB"/>
          </a:p>
        </p:txBody>
      </p:sp>
      <p:grpSp>
        <p:nvGrpSpPr>
          <p:cNvPr id="5" name="Group 4">
            <a:extLst>
              <a:ext uri="{FF2B5EF4-FFF2-40B4-BE49-F238E27FC236}">
                <a16:creationId xmlns:a16="http://schemas.microsoft.com/office/drawing/2014/main" id="{D486241F-FB50-B05F-7E94-CD4FC58E6DDF}"/>
              </a:ext>
            </a:extLst>
          </p:cNvPr>
          <p:cNvGrpSpPr/>
          <p:nvPr userDrawn="1"/>
        </p:nvGrpSpPr>
        <p:grpSpPr>
          <a:xfrm>
            <a:off x="15852647" y="660475"/>
            <a:ext cx="1756167" cy="1410037"/>
            <a:chOff x="15852647" y="660475"/>
            <a:chExt cx="1756167" cy="1410037"/>
          </a:xfrm>
        </p:grpSpPr>
        <p:sp>
          <p:nvSpPr>
            <p:cNvPr id="9" name="Freeform: Shape 8">
              <a:extLst>
                <a:ext uri="{FF2B5EF4-FFF2-40B4-BE49-F238E27FC236}">
                  <a16:creationId xmlns:a16="http://schemas.microsoft.com/office/drawing/2014/main" id="{6771658F-04B1-03B5-DF63-342A1639AC32}"/>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C0B31"/>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2B34747-C508-5EBA-3493-2A986D3E1B53}"/>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A09B701-E494-2332-EC66-B004E9E6A5BE}"/>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7E3A323-84AA-25E2-604A-258801CC9A00}"/>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5F56860-5EB8-D64F-1985-DBF15A60606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856A691-6F97-2EE7-3637-C65791B646D6}"/>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244C741-4EB2-FCDF-A076-B2317348F919}"/>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D2A3334-F4C8-E57C-F4BA-98257C1D50A7}"/>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E32F2F8-2938-788E-725A-90F834185F11}"/>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7535052-2144-6E5A-9463-3F1B6B1402E3}"/>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C0B31"/>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7F33A52-CCED-EE8F-DF24-E453A4618A14}"/>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94FD538-3B41-FF30-EC8A-4B6CCFB66AAC}"/>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A383386-E60A-03CA-03A8-7F43FEC43E03}"/>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43444DE-86CE-0C7C-6248-468F334F557A}"/>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76D8C6A-DCDA-EAEE-0BC7-71F3DA42589D}"/>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AF9A4B9-68DF-2091-B51C-BED7D963F1EC}"/>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A1A34B6-EABA-52D0-0FAE-4D2F5A0C145B}"/>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F921DB4-BC98-76C1-0D61-25FB0EA6A6E8}"/>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C0B31"/>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31653815-2527-84BD-AFF1-D40E31FDA1DC}"/>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718F0FA-4F24-6E2C-FB8F-9F6F83B3AA1A}"/>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2E917CC-8FF8-2EB4-19E0-2F0AF9BB271D}"/>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87CB2EAC-206D-D507-9E00-70007B055138}"/>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D32AF2C-164D-E616-4129-BD2C3E2EA233}"/>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3F7DA00-9233-3D76-B203-F0A4EE23C44D}"/>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E3D2BF9-229E-3F36-59BB-558A7182D2F3}"/>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3765F847-6515-2E3A-29CC-ABFEB5CF2E05}"/>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2F5E97C-8F3B-7FC3-D769-F1DF942D1AF6}"/>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840F98F5-D092-C17A-DF1B-A9735520CB3A}"/>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DCE97DCD-8219-C872-2A09-17CBB13E3CC9}"/>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89F46D7-3B31-6C82-51F3-AD3A5E4F3040}"/>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23E88B9-28D4-8970-3F38-6E6A08C603A4}"/>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C34F1B8-B83E-9017-5E86-C164D6DAF514}"/>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4764A99-C6BA-36B8-39C0-9ED6072633B3}"/>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4ADABE7-B069-027A-EDF1-6449E47B1F86}"/>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76ACE7C-4D36-88DE-D3B5-B103728A36CB}"/>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F052495A-EBB2-25D3-5E14-C07C44864F0F}"/>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3839352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dy Slide Red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p:nvPr>
        </p:nvSpPr>
        <p:spPr>
          <a:xfrm>
            <a:off x="7943098" y="1089193"/>
            <a:ext cx="4306052" cy="836159"/>
          </a:xfrm>
          <a:prstGeom prst="rect">
            <a:avLst/>
          </a:prstGeom>
          <a:solidFill>
            <a:srgbClr val="812604"/>
          </a:solidFill>
        </p:spPr>
        <p:txBody>
          <a:bodyPr wrap="squar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sp>
        <p:nvSpPr>
          <p:cNvPr id="2" name="Picture Placeholder 23">
            <a:extLst>
              <a:ext uri="{FF2B5EF4-FFF2-40B4-BE49-F238E27FC236}">
                <a16:creationId xmlns:a16="http://schemas.microsoft.com/office/drawing/2014/main" id="{59237C03-22F7-7BD1-2CD0-932DD07182CD}"/>
              </a:ext>
            </a:extLst>
          </p:cNvPr>
          <p:cNvSpPr>
            <a:spLocks noGrp="1"/>
          </p:cNvSpPr>
          <p:nvPr>
            <p:ph type="pic" sz="quarter" idx="12"/>
          </p:nvPr>
        </p:nvSpPr>
        <p:spPr>
          <a:xfrm flipH="1">
            <a:off x="-150895" y="-38100"/>
            <a:ext cx="7357001" cy="10344150"/>
          </a:xfrm>
          <a:custGeom>
            <a:avLst/>
            <a:gdLst>
              <a:gd name="connsiteX0" fmla="*/ 0 w 5245100"/>
              <a:gd name="connsiteY0" fmla="*/ 0 h 6866476"/>
              <a:gd name="connsiteX1" fmla="*/ 5245100 w 5245100"/>
              <a:gd name="connsiteY1" fmla="*/ 0 h 6866476"/>
              <a:gd name="connsiteX2" fmla="*/ 5245100 w 5245100"/>
              <a:gd name="connsiteY2" fmla="*/ 6866476 h 6866476"/>
              <a:gd name="connsiteX3" fmla="*/ 0 w 5245100"/>
              <a:gd name="connsiteY3" fmla="*/ 6866476 h 6866476"/>
              <a:gd name="connsiteX4" fmla="*/ 0 w 5245100"/>
              <a:gd name="connsiteY4" fmla="*/ 0 h 6866476"/>
              <a:gd name="connsiteX0" fmla="*/ 529389 w 5774489"/>
              <a:gd name="connsiteY0" fmla="*/ 0 h 6866476"/>
              <a:gd name="connsiteX1" fmla="*/ 5774489 w 5774489"/>
              <a:gd name="connsiteY1" fmla="*/ 0 h 6866476"/>
              <a:gd name="connsiteX2" fmla="*/ 5774489 w 5774489"/>
              <a:gd name="connsiteY2" fmla="*/ 6866476 h 6866476"/>
              <a:gd name="connsiteX3" fmla="*/ 529389 w 5774489"/>
              <a:gd name="connsiteY3" fmla="*/ 6866476 h 6866476"/>
              <a:gd name="connsiteX4" fmla="*/ 529389 w 5774489"/>
              <a:gd name="connsiteY4" fmla="*/ 0 h 6866476"/>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550811"/>
              <a:gd name="connsiteY0" fmla="*/ 25476 h 6878508"/>
              <a:gd name="connsiteX1" fmla="*/ 5550811 w 5550811"/>
              <a:gd name="connsiteY1" fmla="*/ 0 h 6878508"/>
              <a:gd name="connsiteX2" fmla="*/ 5550811 w 5550811"/>
              <a:gd name="connsiteY2" fmla="*/ 6866476 h 6878508"/>
              <a:gd name="connsiteX3" fmla="*/ 2194669 w 5550811"/>
              <a:gd name="connsiteY3" fmla="*/ 6878508 h 6878508"/>
              <a:gd name="connsiteX4" fmla="*/ 0 w 5550811"/>
              <a:gd name="connsiteY4" fmla="*/ 25476 h 6878508"/>
              <a:gd name="connsiteX0" fmla="*/ 131191 w 5682002"/>
              <a:gd name="connsiteY0" fmla="*/ 25476 h 6878508"/>
              <a:gd name="connsiteX1" fmla="*/ 5682002 w 5682002"/>
              <a:gd name="connsiteY1" fmla="*/ 0 h 6878508"/>
              <a:gd name="connsiteX2" fmla="*/ 5682002 w 5682002"/>
              <a:gd name="connsiteY2" fmla="*/ 6866476 h 6878508"/>
              <a:gd name="connsiteX3" fmla="*/ 2325860 w 5682002"/>
              <a:gd name="connsiteY3" fmla="*/ 6878508 h 6878508"/>
              <a:gd name="connsiteX4" fmla="*/ 131191 w 5682002"/>
              <a:gd name="connsiteY4" fmla="*/ 25476 h 6878508"/>
              <a:gd name="connsiteX0" fmla="*/ 317234 w 5868045"/>
              <a:gd name="connsiteY0" fmla="*/ 25476 h 6866476"/>
              <a:gd name="connsiteX1" fmla="*/ 5868045 w 5868045"/>
              <a:gd name="connsiteY1" fmla="*/ 0 h 6866476"/>
              <a:gd name="connsiteX2" fmla="*/ 5868045 w 5868045"/>
              <a:gd name="connsiteY2" fmla="*/ 6866476 h 6866476"/>
              <a:gd name="connsiteX3" fmla="*/ 1352747 w 5868045"/>
              <a:gd name="connsiteY3" fmla="*/ 6853032 h 6866476"/>
              <a:gd name="connsiteX4" fmla="*/ 317234 w 5868045"/>
              <a:gd name="connsiteY4" fmla="*/ 25476 h 6866476"/>
              <a:gd name="connsiteX0" fmla="*/ 286365 w 5837176"/>
              <a:gd name="connsiteY0" fmla="*/ 25476 h 6866476"/>
              <a:gd name="connsiteX1" fmla="*/ 5837176 w 5837176"/>
              <a:gd name="connsiteY1" fmla="*/ 0 h 6866476"/>
              <a:gd name="connsiteX2" fmla="*/ 5837176 w 5837176"/>
              <a:gd name="connsiteY2" fmla="*/ 6866476 h 6866476"/>
              <a:gd name="connsiteX3" fmla="*/ 1321878 w 5837176"/>
              <a:gd name="connsiteY3" fmla="*/ 6853032 h 6866476"/>
              <a:gd name="connsiteX4" fmla="*/ 286365 w 5837176"/>
              <a:gd name="connsiteY4" fmla="*/ 25476 h 6866476"/>
              <a:gd name="connsiteX0" fmla="*/ 495769 w 6046580"/>
              <a:gd name="connsiteY0" fmla="*/ 25476 h 6866476"/>
              <a:gd name="connsiteX1" fmla="*/ 6046580 w 6046580"/>
              <a:gd name="connsiteY1" fmla="*/ 0 h 6866476"/>
              <a:gd name="connsiteX2" fmla="*/ 6046580 w 6046580"/>
              <a:gd name="connsiteY2" fmla="*/ 6866476 h 6866476"/>
              <a:gd name="connsiteX3" fmla="*/ 1531282 w 6046580"/>
              <a:gd name="connsiteY3" fmla="*/ 6853032 h 6866476"/>
              <a:gd name="connsiteX4" fmla="*/ 495769 w 6046580"/>
              <a:gd name="connsiteY4" fmla="*/ 25476 h 6866476"/>
              <a:gd name="connsiteX0" fmla="*/ 661306 w 6212117"/>
              <a:gd name="connsiteY0" fmla="*/ 25476 h 6866476"/>
              <a:gd name="connsiteX1" fmla="*/ 6212117 w 6212117"/>
              <a:gd name="connsiteY1" fmla="*/ 0 h 6866476"/>
              <a:gd name="connsiteX2" fmla="*/ 6212117 w 6212117"/>
              <a:gd name="connsiteY2" fmla="*/ 6866476 h 6866476"/>
              <a:gd name="connsiteX3" fmla="*/ 1696819 w 6212117"/>
              <a:gd name="connsiteY3" fmla="*/ 6853032 h 6866476"/>
              <a:gd name="connsiteX4" fmla="*/ 661306 w 6212117"/>
              <a:gd name="connsiteY4" fmla="*/ 25476 h 6866476"/>
              <a:gd name="connsiteX0" fmla="*/ 661306 w 6212117"/>
              <a:gd name="connsiteY0" fmla="*/ 12738 h 6853738"/>
              <a:gd name="connsiteX1" fmla="*/ 4861891 w 6212117"/>
              <a:gd name="connsiteY1" fmla="*/ 0 h 6853738"/>
              <a:gd name="connsiteX2" fmla="*/ 6212117 w 6212117"/>
              <a:gd name="connsiteY2" fmla="*/ 6853738 h 6853738"/>
              <a:gd name="connsiteX3" fmla="*/ 1696819 w 6212117"/>
              <a:gd name="connsiteY3" fmla="*/ 6840294 h 6853738"/>
              <a:gd name="connsiteX4" fmla="*/ 661306 w 6212117"/>
              <a:gd name="connsiteY4" fmla="*/ 12738 h 6853738"/>
              <a:gd name="connsiteX0" fmla="*/ 661306 w 4887367"/>
              <a:gd name="connsiteY0" fmla="*/ 12738 h 6866476"/>
              <a:gd name="connsiteX1" fmla="*/ 4861891 w 4887367"/>
              <a:gd name="connsiteY1" fmla="*/ 0 h 6866476"/>
              <a:gd name="connsiteX2" fmla="*/ 4887367 w 4887367"/>
              <a:gd name="connsiteY2" fmla="*/ 6866476 h 6866476"/>
              <a:gd name="connsiteX3" fmla="*/ 1696819 w 4887367"/>
              <a:gd name="connsiteY3" fmla="*/ 6840294 h 6866476"/>
              <a:gd name="connsiteX4" fmla="*/ 661306 w 4887367"/>
              <a:gd name="connsiteY4" fmla="*/ 12738 h 6866476"/>
              <a:gd name="connsiteX0" fmla="*/ 661306 w 4900105"/>
              <a:gd name="connsiteY0" fmla="*/ 50952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50952 h 6904690"/>
              <a:gd name="connsiteX0" fmla="*/ 661306 w 4900105"/>
              <a:gd name="connsiteY0" fmla="*/ 12738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12738 h 6904690"/>
              <a:gd name="connsiteX0" fmla="*/ 680535 w 4919334"/>
              <a:gd name="connsiteY0" fmla="*/ 12738 h 6916722"/>
              <a:gd name="connsiteX1" fmla="*/ 4919334 w 4919334"/>
              <a:gd name="connsiteY1" fmla="*/ 0 h 6916722"/>
              <a:gd name="connsiteX2" fmla="*/ 4906596 w 4919334"/>
              <a:gd name="connsiteY2" fmla="*/ 6904690 h 6916722"/>
              <a:gd name="connsiteX3" fmla="*/ 1665096 w 4919334"/>
              <a:gd name="connsiteY3" fmla="*/ 6916722 h 6916722"/>
              <a:gd name="connsiteX4" fmla="*/ 680535 w 4919334"/>
              <a:gd name="connsiteY4" fmla="*/ 12738 h 691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34" h="6916722">
                <a:moveTo>
                  <a:pt x="680535" y="12738"/>
                </a:moveTo>
                <a:lnTo>
                  <a:pt x="4919334" y="0"/>
                </a:lnTo>
                <a:lnTo>
                  <a:pt x="4906596" y="6904690"/>
                </a:lnTo>
                <a:lnTo>
                  <a:pt x="1665096" y="6916722"/>
                </a:lnTo>
                <a:cubicBezTo>
                  <a:pt x="-383759" y="4783557"/>
                  <a:pt x="-326380" y="2115460"/>
                  <a:pt x="680535" y="12738"/>
                </a:cubicBezTo>
                <a:close/>
              </a:path>
            </a:pathLst>
          </a:custGeom>
        </p:spPr>
        <p:txBody>
          <a:bodyPr/>
          <a:lstStyle>
            <a:lvl1pPr marL="444500" indent="0">
              <a:defRPr sz="1800">
                <a:latin typeface="Myriad Pro" panose="020B0503030403020204"/>
              </a:defRPr>
            </a:lvl1pPr>
          </a:lstStyle>
          <a:p>
            <a:endParaRPr lang="en-GB" sz="1800">
              <a:latin typeface="Myriad Pro" panose="020B0503030403020204"/>
            </a:endParaRPr>
          </a:p>
          <a:p>
            <a:endParaRPr lang="en-GB"/>
          </a:p>
        </p:txBody>
      </p:sp>
      <p:sp>
        <p:nvSpPr>
          <p:cNvPr id="4" name="Text Placeholder 14">
            <a:extLst>
              <a:ext uri="{FF2B5EF4-FFF2-40B4-BE49-F238E27FC236}">
                <a16:creationId xmlns:a16="http://schemas.microsoft.com/office/drawing/2014/main" id="{2B515115-C812-BC1E-8A87-3E99CEB82295}"/>
              </a:ext>
            </a:extLst>
          </p:cNvPr>
          <p:cNvSpPr>
            <a:spLocks noGrp="1"/>
          </p:cNvSpPr>
          <p:nvPr>
            <p:ph type="body" sz="quarter" idx="10" hasCustomPrompt="1"/>
          </p:nvPr>
        </p:nvSpPr>
        <p:spPr>
          <a:xfrm>
            <a:off x="7943098"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5" name="Text Placeholder 20">
            <a:extLst>
              <a:ext uri="{FF2B5EF4-FFF2-40B4-BE49-F238E27FC236}">
                <a16:creationId xmlns:a16="http://schemas.microsoft.com/office/drawing/2014/main" id="{A6449A08-B6B2-9042-EF4F-C90267A929B0}"/>
              </a:ext>
            </a:extLst>
          </p:cNvPr>
          <p:cNvSpPr>
            <a:spLocks noGrp="1"/>
          </p:cNvSpPr>
          <p:nvPr>
            <p:ph type="body" sz="quarter" idx="13" hasCustomPrompt="1"/>
          </p:nvPr>
        </p:nvSpPr>
        <p:spPr>
          <a:xfrm>
            <a:off x="7943098" y="2984543"/>
            <a:ext cx="7450053"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grpSp>
        <p:nvGrpSpPr>
          <p:cNvPr id="6" name="Group 5">
            <a:extLst>
              <a:ext uri="{FF2B5EF4-FFF2-40B4-BE49-F238E27FC236}">
                <a16:creationId xmlns:a16="http://schemas.microsoft.com/office/drawing/2014/main" id="{E1803CC1-4750-E582-03B4-043A522E63D4}"/>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BC9D0B36-9033-9B30-995C-B27DF40CCB86}"/>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C0B31"/>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48219ECC-CEDF-31F5-4EE8-EDCB3D12925C}"/>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1FDDDF1-0117-09B0-256C-618604B31115}"/>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B6EFA83-0CB9-01FA-C518-1A29313AB6EA}"/>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42897DB-7065-B85C-336C-14698DD0BDF2}"/>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9044A9F-6B70-48E3-F9CB-19CEDFB0FED9}"/>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E44BBDD-89DE-AED2-A61D-259565D08508}"/>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E94E3F9-93D1-5B8F-38CA-CBF2BF1C8FF7}"/>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5197E16-E49E-E3F6-180D-3CFD14EA8E90}"/>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429BD37-B3F5-3F14-BD31-31CAF50E34DD}"/>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C0B31"/>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5E81A7E-3ABB-8AC5-E786-8EB875C9103D}"/>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5E73298-884F-3416-0E1F-E535ACE4541F}"/>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ACC1AC6-0BDB-C5E9-BE5D-F9DB37B393DD}"/>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537F16E-B693-63B8-8F97-52D2D9101FCF}"/>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3DCD859-20EE-9766-0A98-AB6365FD6262}"/>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58F7F78-1320-8B79-9C19-D060B7EE1AF0}"/>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60C9FDF-A4A0-DC9D-99DE-5B5201FC6EA2}"/>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4441B86-926C-D22F-4AE2-80D7234D036E}"/>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C0B31"/>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D8D98B-84FD-AC5F-6666-90B69FD05E76}"/>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E1A3421-5F0B-D497-7228-8CC57B5D4076}"/>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BFBB1FA-0F85-CB39-EA85-FAD5858DE475}"/>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FA81F5B-1494-613D-6B18-A3BE098C48E6}"/>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6097913-11CC-F5F3-6B80-A0E70315004D}"/>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2AA1348-39C7-63E2-97F6-97D8A027CDE1}"/>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48F59CF-9319-8D71-FEC4-0C3D5E6080F5}"/>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F496B87-B48F-B492-23A4-DF7A5B7388F9}"/>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D00AE5C4-55BD-50E6-CD04-3131F3E3671E}"/>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45E1D26D-4BBB-94BE-56F7-81347BF1DEC9}"/>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B6E6AA5-1EB9-62AE-820D-1E85D783759C}"/>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E893E29-C661-44B9-1C93-9BA383AC04C2}"/>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2893D72C-AB99-A824-F37C-BADE36BE4323}"/>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65DD1FE-0738-B254-8667-588F526E3CCD}"/>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0E9B5B9-0DC2-4388-0FB4-19370A3C91BF}"/>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22E3EBC-DF67-9695-F204-813E3D37E11F}"/>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2296BD8-97FD-559B-EF38-8568C9081E8B}"/>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152E6A2-E858-DCAB-0F3D-7E0F7666CDC6}"/>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72052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Slide Red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FE488-47CC-BA09-63AE-8DC7D09A57BF}"/>
              </a:ext>
            </a:extLst>
          </p:cNvPr>
          <p:cNvSpPr/>
          <p:nvPr userDrawn="1"/>
        </p:nvSpPr>
        <p:spPr>
          <a:xfrm>
            <a:off x="0" y="0"/>
            <a:ext cx="18288000" cy="10287000"/>
          </a:xfrm>
          <a:prstGeom prst="rect">
            <a:avLst/>
          </a:prstGeom>
          <a:solidFill>
            <a:srgbClr val="F54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4">
            <a:extLst>
              <a:ext uri="{FF2B5EF4-FFF2-40B4-BE49-F238E27FC236}">
                <a16:creationId xmlns:a16="http://schemas.microsoft.com/office/drawing/2014/main" id="{58FCEDF3-AA7B-822F-EFD1-EA820677548D}"/>
              </a:ext>
            </a:extLst>
          </p:cNvPr>
          <p:cNvSpPr>
            <a:spLocks noGrp="1"/>
          </p:cNvSpPr>
          <p:nvPr>
            <p:ph type="body" sz="quarter" idx="10"/>
          </p:nvPr>
        </p:nvSpPr>
        <p:spPr>
          <a:xfrm>
            <a:off x="1484396" y="3779559"/>
            <a:ext cx="10639425" cy="4697042"/>
          </a:xfrm>
          <a:prstGeom prst="rect">
            <a:avLst/>
          </a:prstGeom>
        </p:spPr>
        <p:txBody>
          <a:bodyPr lIns="0" tIns="0" rIns="0" bIns="0"/>
          <a:lstStyle>
            <a:lvl1pPr marL="0" indent="0">
              <a:lnSpc>
                <a:spcPct val="130000"/>
              </a:lnSpc>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a:t>
            </a:r>
          </a:p>
        </p:txBody>
      </p:sp>
      <p:sp>
        <p:nvSpPr>
          <p:cNvPr id="6" name="Text Placeholder 20">
            <a:extLst>
              <a:ext uri="{FF2B5EF4-FFF2-40B4-BE49-F238E27FC236}">
                <a16:creationId xmlns:a16="http://schemas.microsoft.com/office/drawing/2014/main" id="{5B45E453-8497-A876-5E28-9FC2749112DF}"/>
              </a:ext>
            </a:extLst>
          </p:cNvPr>
          <p:cNvSpPr>
            <a:spLocks noGrp="1"/>
          </p:cNvSpPr>
          <p:nvPr>
            <p:ph type="body" sz="quarter" idx="12" hasCustomPrompt="1"/>
          </p:nvPr>
        </p:nvSpPr>
        <p:spPr>
          <a:xfrm>
            <a:off x="1484397" y="2995495"/>
            <a:ext cx="10639424" cy="773112"/>
          </a:xfrm>
          <a:prstGeom prst="rect">
            <a:avLst/>
          </a:prstGeom>
        </p:spPr>
        <p:txBody>
          <a:bodyPr lIns="0" tIns="0" rIns="0" bIns="0"/>
          <a:lstStyle>
            <a:lvl1pPr marL="0" indent="0">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8">
            <a:extLst>
              <a:ext uri="{FF2B5EF4-FFF2-40B4-BE49-F238E27FC236}">
                <a16:creationId xmlns:a16="http://schemas.microsoft.com/office/drawing/2014/main" id="{7FEDF206-CC0A-4F35-DDBC-8A4040721CAE}"/>
              </a:ext>
            </a:extLst>
          </p:cNvPr>
          <p:cNvSpPr>
            <a:spLocks noGrp="1"/>
          </p:cNvSpPr>
          <p:nvPr>
            <p:ph type="body" sz="quarter" idx="11" hasCustomPrompt="1"/>
          </p:nvPr>
        </p:nvSpPr>
        <p:spPr>
          <a:xfrm>
            <a:off x="1484396" y="1089193"/>
            <a:ext cx="9492100" cy="836159"/>
          </a:xfrm>
          <a:prstGeom prst="rect">
            <a:avLst/>
          </a:prstGeom>
          <a:solidFill>
            <a:srgbClr val="812604"/>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grpSp>
        <p:nvGrpSpPr>
          <p:cNvPr id="5" name="Group 4">
            <a:extLst>
              <a:ext uri="{FF2B5EF4-FFF2-40B4-BE49-F238E27FC236}">
                <a16:creationId xmlns:a16="http://schemas.microsoft.com/office/drawing/2014/main" id="{B223137C-6516-3490-2709-46A4D4B0CE6D}"/>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FDCA84A2-84F7-F247-5790-C9EC1BBF3529}"/>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C0B31"/>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B93BA68-3FBF-47C3-6885-43126036F6F7}"/>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0464FD1-A054-448C-06E8-9D638677CE14}"/>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42329B1-1ED2-3D0B-B7FA-11AF6E915F17}"/>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807C474-EB15-80F6-812E-D721B39C68BA}"/>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92F9A70-CC34-F2E6-E651-DCDAF0F6D0C1}"/>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9AD076-17D1-331F-4EB9-0ED6428A6A8D}"/>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ACB2ADB-429D-A5F3-5052-88E2B869C1FB}"/>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E5B9C04-363D-CD39-06C0-5F34EBAADADF}"/>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6A6EC6E-E510-6FD9-B66E-77AA8FFA8E49}"/>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C0B31"/>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1BC7698-1BF4-38DF-411F-4282364D9EDB}"/>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AFB816C-CC2F-DC4C-5396-B2774AA77F5F}"/>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C143D71-00CE-9E91-DEE6-C19AE54EB0C5}"/>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6729F61-D0EC-5388-5A11-EA318CE56484}"/>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52F48F-A494-0092-6AE4-B42E93320E85}"/>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AED7543-90FA-C052-3800-BCFAC96E1F47}"/>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BE44F09-263C-4DBD-D0C6-6873B56D117C}"/>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D3D87F6-BD3B-270A-BAA0-50A1CAB4A1A5}"/>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C0B31"/>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9FD1C99-81DD-4E23-E846-214628F4FD41}"/>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533B5B2-4E08-DA62-EE3D-7F7AD3E7208D}"/>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F31A788-AB5B-C16D-D4E7-FE4780A134B4}"/>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B29AC9A-88B6-CEB9-512E-CC3CF6F04BF6}"/>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97282912-6477-2B56-0A14-97871437C729}"/>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58943404-E9DF-FDF3-A118-CCC77893488D}"/>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89339E3-14C6-CE1B-74AA-6223A389D856}"/>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2ADE1FA-2C66-A430-CF39-AFDC23A5DB54}"/>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A21DAC9-BA52-48C0-42BA-F9800335392B}"/>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F273631-00E8-C416-2737-CA591EF194AE}"/>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CEAE72D-4480-07FA-4280-72284D5D1169}"/>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69FD6A3-98A0-FAB9-2A08-2B1EED9E5835}"/>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EBE7819-93C9-CC61-A27E-F3BD2300555B}"/>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AF1FF61-8591-5F2A-2218-180B50651886}"/>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F0CD6B2D-E27E-2E6D-F364-F66CF01769BC}"/>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4BB26A7-4357-A3DA-9685-99878C53DDA9}"/>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00364705-40F7-E13C-58B5-717CB3E573D4}"/>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9F30204B-6B01-AF08-1CFF-FA9B9E4419FC}"/>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565808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Slide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C4F3B4D1-7648-4FA4-0980-07BE53DCF90D}"/>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172F1515-BB22-B747-2DF8-2D2F6E2F6421}"/>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9ECD9E94-E6E6-D4B5-19CC-078AF913C72B}"/>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BA3E7F0-7131-A6B9-4AAF-0FB77C1D26DA}"/>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CC56754-E80B-25C1-3B94-A52E5D57CA12}"/>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A5103C5-4F03-11B4-0B7D-4FA71B869F17}"/>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71175F9-BDCA-4FD0-1DB8-781C3AB21EFE}"/>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0CBBA62-BE48-33B3-C9B6-33A971ED0771}"/>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017F8E0-2450-E004-93C1-3AADC7F44995}"/>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1E1FFA6-73BC-EC39-3E56-557ABE852467}"/>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ACAB39-65E8-03DC-6244-95A22862D67C}"/>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C060399-EC19-564E-304A-671F971FCD12}"/>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F0C40F3-B77E-4235-E3AE-62C405FF37C3}"/>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AD9A5AD-1886-4462-F9FC-D0424C04278F}"/>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C83D9DA-7575-578F-ABEF-BF5AE5A74BD7}"/>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87C4276-1939-C85E-7879-DFE8BC1E6427}"/>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091E70B-BADD-026E-0D30-18446E25678F}"/>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B641290-F05C-054F-D9CC-4B67449DEDBB}"/>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3418F9A-83FB-F019-E990-7B99C61D442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1F8A2FA-D24F-5990-EB89-6409CC9343F6}"/>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FB831B3-5F1B-AFAB-C5DC-3861D0A58330}"/>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FBECF5C-9680-36AB-3985-D14FB7AAB819}"/>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AF2EAB3-20B3-6C4E-8B36-A289A96D83DD}"/>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6918DDC-A0D1-3B27-0FDF-949E4647A066}"/>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7567F41-BD59-DE2E-58C9-412A3192B5AD}"/>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1540DD1-BD0A-9857-6CF0-F1986555230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37B1C56-09D5-F66E-4834-6F6D93050667}"/>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DEC7D2E-0E14-79BF-30B4-F93807C3D996}"/>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8BA3C6EA-C144-3716-B0E9-5A38AB202AAC}"/>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94E04B1-37F7-B8A0-A956-1CD9E55BE15E}"/>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2F888AB-00A1-1887-2FB2-3D6708EFF9ED}"/>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86E4483-BEB4-F0B7-8558-7F47AA877C01}"/>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FB7A756-4743-959F-DF4F-0225CCAD9405}"/>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3E6A0-E3EE-5464-2958-44402ED774DC}"/>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9FC5BA8-773A-CA58-BE98-D299452B87ED}"/>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7B3C5A1-996D-882D-B20C-DC67478100AD}"/>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8144D0E-8DF0-87B4-B9B7-77818604C935}"/>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783847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Slide Orange Blank">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302BEA28-3B1C-CDBA-80AC-A32DE6DC2C7F}"/>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CFD804DC-EBE7-077D-FD20-CE497844EA89}"/>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F808656F-672F-4155-1568-86C129FF44DF}"/>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D106C56D-D27D-D297-F204-BA766AF3A04C}"/>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8F32BCB-32A2-8F8D-DDDF-F6AD6EA382F4}"/>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F7CA0F15-7542-57AD-DD05-DAEC18D49682}"/>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4418335-35D7-FCAB-63F5-E46A9A123DC9}"/>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6E14DDD-5411-77DE-928C-6D609F33FF84}"/>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42F91BB-856D-3252-354B-3B7A630F2A44}"/>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F4C881A-C6A2-843D-095F-39B68A36C216}"/>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B717054-994B-276C-095A-5C1C189742B8}"/>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8ACC383-AA98-AA11-638B-3E5D4F43293C}"/>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EE54A5A-9A03-93B6-CC4A-20830362E928}"/>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36E4EFD-8E9F-A189-7AB7-9433CF418B3D}"/>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4C3F2AD-CA08-AC86-53D6-1337948C4AF0}"/>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A60CA07-5503-C9BA-8091-FFBD3816A8BA}"/>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A4F22B1-8C31-B0EF-8EA0-28CE07B99AE4}"/>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B78D235-37EB-D7D8-B60B-09B19AC3BA93}"/>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7854E73-EB26-6580-55EF-0FED61F2C35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05B60A-CEF4-9919-9580-29A1B03B213C}"/>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CED2355-5BEF-2C70-DC88-9A588368B30D}"/>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0522455-9413-4D62-3654-F5265716C9E2}"/>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DC036F7-B0CE-845F-F54F-33C8549A1B9B}"/>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78E0564-83AB-4D1E-DECE-A6169FD0DFD0}"/>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9D15049-DB5F-2561-3A49-E2122A61B848}"/>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EE4B9AE-6F5B-1C77-2197-7039F96F90B8}"/>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9CC4E02-3724-0E9E-B3A8-BBE642092CF2}"/>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AC1565B-29CE-E098-9E12-736814E79235}"/>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DFA49C5E-8139-7841-4F60-293E2016970E}"/>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77147EED-5B74-780B-ADF6-2937692D96C3}"/>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C506F36-8A6A-3EC8-150F-44F354DBCAEF}"/>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2125C91-B210-5F5D-0017-FF7CC8DB7740}"/>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DAF31FC7-69AF-71DE-ACFE-8B7F40BD5E1A}"/>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A18900C-97D8-F477-2113-8827781E8FE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28B064C-F07C-2DDE-EDFD-9C57AC869954}"/>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9BE67DE-566D-077C-8B8B-A617E7037687}"/>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245043D-DC22-343A-A090-DF742425E354}"/>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0119807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Slide Orange Box">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F89D3423-8695-B4CA-1FF7-5702C9323716}"/>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pic>
        <p:nvPicPr>
          <p:cNvPr id="4" name="Graphic 3">
            <a:extLst>
              <a:ext uri="{FF2B5EF4-FFF2-40B4-BE49-F238E27FC236}">
                <a16:creationId xmlns:a16="http://schemas.microsoft.com/office/drawing/2014/main" id="{7E70E960-1964-A758-048B-D6511B55E0C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sp>
        <p:nvSpPr>
          <p:cNvPr id="6" name="Rectangle 5">
            <a:extLst>
              <a:ext uri="{FF2B5EF4-FFF2-40B4-BE49-F238E27FC236}">
                <a16:creationId xmlns:a16="http://schemas.microsoft.com/office/drawing/2014/main" id="{98B55C6E-DD47-B694-2418-B3F353328133}"/>
              </a:ext>
            </a:extLst>
          </p:cNvPr>
          <p:cNvSpPr/>
          <p:nvPr userDrawn="1"/>
        </p:nvSpPr>
        <p:spPr>
          <a:xfrm>
            <a:off x="1484396" y="2984542"/>
            <a:ext cx="5564104" cy="5514975"/>
          </a:xfrm>
          <a:prstGeom prst="rect">
            <a:avLst/>
          </a:prstGeom>
          <a:solidFill>
            <a:srgbClr val="FF9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a:extLst>
              <a:ext uri="{FF2B5EF4-FFF2-40B4-BE49-F238E27FC236}">
                <a16:creationId xmlns:a16="http://schemas.microsoft.com/office/drawing/2014/main" id="{A9935987-3433-E0A1-38F1-1B012AE950B2}"/>
              </a:ext>
            </a:extLst>
          </p:cNvPr>
          <p:cNvSpPr>
            <a:spLocks noGrp="1"/>
          </p:cNvSpPr>
          <p:nvPr>
            <p:ph type="body" sz="quarter" idx="10" hasCustomPrompt="1"/>
          </p:nvPr>
        </p:nvSpPr>
        <p:spPr>
          <a:xfrm>
            <a:off x="7389897"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8" name="Text Placeholder 20">
            <a:extLst>
              <a:ext uri="{FF2B5EF4-FFF2-40B4-BE49-F238E27FC236}">
                <a16:creationId xmlns:a16="http://schemas.microsoft.com/office/drawing/2014/main" id="{2993690A-C69D-7659-4B07-7BD2072D9C79}"/>
              </a:ext>
            </a:extLst>
          </p:cNvPr>
          <p:cNvSpPr>
            <a:spLocks noGrp="1"/>
          </p:cNvSpPr>
          <p:nvPr>
            <p:ph type="body" sz="quarter" idx="12" hasCustomPrompt="1"/>
          </p:nvPr>
        </p:nvSpPr>
        <p:spPr>
          <a:xfrm>
            <a:off x="7389897" y="2984543"/>
            <a:ext cx="7450053"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11" name="Text Placeholder 10">
            <a:extLst>
              <a:ext uri="{FF2B5EF4-FFF2-40B4-BE49-F238E27FC236}">
                <a16:creationId xmlns:a16="http://schemas.microsoft.com/office/drawing/2014/main" id="{75F5BEAE-189C-438F-D364-62B800602B0A}"/>
              </a:ext>
            </a:extLst>
          </p:cNvPr>
          <p:cNvSpPr>
            <a:spLocks noGrp="1"/>
          </p:cNvSpPr>
          <p:nvPr>
            <p:ph type="body" sz="quarter" idx="13" hasCustomPrompt="1"/>
          </p:nvPr>
        </p:nvSpPr>
        <p:spPr>
          <a:xfrm>
            <a:off x="1771650" y="3314700"/>
            <a:ext cx="4991100" cy="4697413"/>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endParaRPr lang="en-GB"/>
          </a:p>
        </p:txBody>
      </p:sp>
      <p:grpSp>
        <p:nvGrpSpPr>
          <p:cNvPr id="5" name="Group 4">
            <a:extLst>
              <a:ext uri="{FF2B5EF4-FFF2-40B4-BE49-F238E27FC236}">
                <a16:creationId xmlns:a16="http://schemas.microsoft.com/office/drawing/2014/main" id="{F223DA0B-6E47-E297-882C-2A6D7D45E5BE}"/>
              </a:ext>
            </a:extLst>
          </p:cNvPr>
          <p:cNvGrpSpPr/>
          <p:nvPr userDrawn="1"/>
        </p:nvGrpSpPr>
        <p:grpSpPr>
          <a:xfrm>
            <a:off x="15852647" y="660475"/>
            <a:ext cx="1756167" cy="1410037"/>
            <a:chOff x="15852647" y="660475"/>
            <a:chExt cx="1756167" cy="1410037"/>
          </a:xfrm>
        </p:grpSpPr>
        <p:sp>
          <p:nvSpPr>
            <p:cNvPr id="9" name="Freeform: Shape 8">
              <a:extLst>
                <a:ext uri="{FF2B5EF4-FFF2-40B4-BE49-F238E27FC236}">
                  <a16:creationId xmlns:a16="http://schemas.microsoft.com/office/drawing/2014/main" id="{A3E8033B-509A-AEF1-E3A8-677E6411AE55}"/>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56FC87AF-15AB-64BC-777E-13B97EFFA557}"/>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6EA3F5-04D1-3C21-0791-2168E5F96229}"/>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2DAFE0D-4B99-BB66-B5E9-8BC1F70B7B2E}"/>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6DAB77E-D263-97D9-0987-9DAF234E19E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9F46234-8D03-D210-0205-823BE2346290}"/>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C41A09F-4BA3-27CD-F8D5-00641CB221E9}"/>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233C6AB-7903-200E-82A3-21974FF1F839}"/>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1FF6995-1F6A-234B-6228-348630FB4A89}"/>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D97CD64-D4E2-18EA-EAA4-D47E807DE976}"/>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8C88DC6-1DD0-5030-D6B6-1AC151451496}"/>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B1BFD06-6DA9-E353-6C8E-74A788C3405A}"/>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ACAB736-F937-5C31-5FF8-341927EB987E}"/>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AB07B22-BDE8-55FE-6EE4-080911036B3A}"/>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2B841CE-84FF-F5C4-B39A-2FFE252F0A6F}"/>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1F9CF34-F4BE-A5ED-483E-121847A2EE58}"/>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503B5CA-6993-5890-A209-88F0D3AC2A62}"/>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9606261-7BBD-B4CD-BA91-5C7F74B9283C}"/>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F8D8D30-432A-391B-ECA3-D6C5BCAF0B64}"/>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538CBB2-7C8D-454E-F2F0-3B11C5274664}"/>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708C4E1-0745-4FA7-7358-F32C77CEEC88}"/>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216A121-FB6F-4280-7C60-31CCF8348B13}"/>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3351220-06AD-3A9E-EA45-94514807770F}"/>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368C707-A75E-8417-A01B-B9336FA00F2F}"/>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E039DD7-EF02-AB66-DE5D-CB09024173FB}"/>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F5ED3CF3-3801-CA50-0953-274F7526C996}"/>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7690FC8-2E3D-FEBE-79F8-491FDA5BCCCB}"/>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175209A-4D80-9EED-5F53-7BECD0041B59}"/>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119A1A3-3525-2554-A417-FF6169958617}"/>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A174122-D779-F896-256C-969962D5EF75}"/>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00336101-76DF-A980-FD93-F9BF0CE93C09}"/>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15CF08B-9B4D-C5DC-AB50-AAD11CA9D0CA}"/>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9A9258C-616F-8447-075E-6B8A5555D8B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9DC41B91-CA1E-3DF2-8A10-5526C9D1AA09}"/>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7F22B54-F5BA-0D77-B475-71AA168F51EE}"/>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2880F79-670E-5FB5-7893-7F14C7DEF7FA}"/>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68491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dy Slide Orange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p:nvPr>
        </p:nvSpPr>
        <p:spPr>
          <a:xfrm>
            <a:off x="7943098" y="1089193"/>
            <a:ext cx="4306052" cy="836159"/>
          </a:xfrm>
          <a:prstGeom prst="rect">
            <a:avLst/>
          </a:prstGeom>
          <a:solidFill>
            <a:srgbClr val="8C0B31"/>
          </a:solidFill>
        </p:spPr>
        <p:txBody>
          <a:bodyPr wrap="squar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sp>
        <p:nvSpPr>
          <p:cNvPr id="2" name="Picture Placeholder 23">
            <a:extLst>
              <a:ext uri="{FF2B5EF4-FFF2-40B4-BE49-F238E27FC236}">
                <a16:creationId xmlns:a16="http://schemas.microsoft.com/office/drawing/2014/main" id="{59237C03-22F7-7BD1-2CD0-932DD07182CD}"/>
              </a:ext>
            </a:extLst>
          </p:cNvPr>
          <p:cNvSpPr>
            <a:spLocks noGrp="1"/>
          </p:cNvSpPr>
          <p:nvPr>
            <p:ph type="pic" sz="quarter" idx="12"/>
          </p:nvPr>
        </p:nvSpPr>
        <p:spPr>
          <a:xfrm flipH="1">
            <a:off x="-150895" y="-38100"/>
            <a:ext cx="7357001" cy="10344150"/>
          </a:xfrm>
          <a:custGeom>
            <a:avLst/>
            <a:gdLst>
              <a:gd name="connsiteX0" fmla="*/ 0 w 5245100"/>
              <a:gd name="connsiteY0" fmla="*/ 0 h 6866476"/>
              <a:gd name="connsiteX1" fmla="*/ 5245100 w 5245100"/>
              <a:gd name="connsiteY1" fmla="*/ 0 h 6866476"/>
              <a:gd name="connsiteX2" fmla="*/ 5245100 w 5245100"/>
              <a:gd name="connsiteY2" fmla="*/ 6866476 h 6866476"/>
              <a:gd name="connsiteX3" fmla="*/ 0 w 5245100"/>
              <a:gd name="connsiteY3" fmla="*/ 6866476 h 6866476"/>
              <a:gd name="connsiteX4" fmla="*/ 0 w 5245100"/>
              <a:gd name="connsiteY4" fmla="*/ 0 h 6866476"/>
              <a:gd name="connsiteX0" fmla="*/ 529389 w 5774489"/>
              <a:gd name="connsiteY0" fmla="*/ 0 h 6866476"/>
              <a:gd name="connsiteX1" fmla="*/ 5774489 w 5774489"/>
              <a:gd name="connsiteY1" fmla="*/ 0 h 6866476"/>
              <a:gd name="connsiteX2" fmla="*/ 5774489 w 5774489"/>
              <a:gd name="connsiteY2" fmla="*/ 6866476 h 6866476"/>
              <a:gd name="connsiteX3" fmla="*/ 529389 w 5774489"/>
              <a:gd name="connsiteY3" fmla="*/ 6866476 h 6866476"/>
              <a:gd name="connsiteX4" fmla="*/ 529389 w 5774489"/>
              <a:gd name="connsiteY4" fmla="*/ 0 h 6866476"/>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245100"/>
              <a:gd name="connsiteY0" fmla="*/ 0 h 6878508"/>
              <a:gd name="connsiteX1" fmla="*/ 5245100 w 5245100"/>
              <a:gd name="connsiteY1" fmla="*/ 0 h 6878508"/>
              <a:gd name="connsiteX2" fmla="*/ 5245100 w 5245100"/>
              <a:gd name="connsiteY2" fmla="*/ 6866476 h 6878508"/>
              <a:gd name="connsiteX3" fmla="*/ 1888958 w 5245100"/>
              <a:gd name="connsiteY3" fmla="*/ 6878508 h 6878508"/>
              <a:gd name="connsiteX4" fmla="*/ 0 w 5245100"/>
              <a:gd name="connsiteY4" fmla="*/ 0 h 6878508"/>
              <a:gd name="connsiteX0" fmla="*/ 0 w 5550811"/>
              <a:gd name="connsiteY0" fmla="*/ 25476 h 6878508"/>
              <a:gd name="connsiteX1" fmla="*/ 5550811 w 5550811"/>
              <a:gd name="connsiteY1" fmla="*/ 0 h 6878508"/>
              <a:gd name="connsiteX2" fmla="*/ 5550811 w 5550811"/>
              <a:gd name="connsiteY2" fmla="*/ 6866476 h 6878508"/>
              <a:gd name="connsiteX3" fmla="*/ 2194669 w 5550811"/>
              <a:gd name="connsiteY3" fmla="*/ 6878508 h 6878508"/>
              <a:gd name="connsiteX4" fmla="*/ 0 w 5550811"/>
              <a:gd name="connsiteY4" fmla="*/ 25476 h 6878508"/>
              <a:gd name="connsiteX0" fmla="*/ 131191 w 5682002"/>
              <a:gd name="connsiteY0" fmla="*/ 25476 h 6878508"/>
              <a:gd name="connsiteX1" fmla="*/ 5682002 w 5682002"/>
              <a:gd name="connsiteY1" fmla="*/ 0 h 6878508"/>
              <a:gd name="connsiteX2" fmla="*/ 5682002 w 5682002"/>
              <a:gd name="connsiteY2" fmla="*/ 6866476 h 6878508"/>
              <a:gd name="connsiteX3" fmla="*/ 2325860 w 5682002"/>
              <a:gd name="connsiteY3" fmla="*/ 6878508 h 6878508"/>
              <a:gd name="connsiteX4" fmla="*/ 131191 w 5682002"/>
              <a:gd name="connsiteY4" fmla="*/ 25476 h 6878508"/>
              <a:gd name="connsiteX0" fmla="*/ 317234 w 5868045"/>
              <a:gd name="connsiteY0" fmla="*/ 25476 h 6866476"/>
              <a:gd name="connsiteX1" fmla="*/ 5868045 w 5868045"/>
              <a:gd name="connsiteY1" fmla="*/ 0 h 6866476"/>
              <a:gd name="connsiteX2" fmla="*/ 5868045 w 5868045"/>
              <a:gd name="connsiteY2" fmla="*/ 6866476 h 6866476"/>
              <a:gd name="connsiteX3" fmla="*/ 1352747 w 5868045"/>
              <a:gd name="connsiteY3" fmla="*/ 6853032 h 6866476"/>
              <a:gd name="connsiteX4" fmla="*/ 317234 w 5868045"/>
              <a:gd name="connsiteY4" fmla="*/ 25476 h 6866476"/>
              <a:gd name="connsiteX0" fmla="*/ 286365 w 5837176"/>
              <a:gd name="connsiteY0" fmla="*/ 25476 h 6866476"/>
              <a:gd name="connsiteX1" fmla="*/ 5837176 w 5837176"/>
              <a:gd name="connsiteY1" fmla="*/ 0 h 6866476"/>
              <a:gd name="connsiteX2" fmla="*/ 5837176 w 5837176"/>
              <a:gd name="connsiteY2" fmla="*/ 6866476 h 6866476"/>
              <a:gd name="connsiteX3" fmla="*/ 1321878 w 5837176"/>
              <a:gd name="connsiteY3" fmla="*/ 6853032 h 6866476"/>
              <a:gd name="connsiteX4" fmla="*/ 286365 w 5837176"/>
              <a:gd name="connsiteY4" fmla="*/ 25476 h 6866476"/>
              <a:gd name="connsiteX0" fmla="*/ 495769 w 6046580"/>
              <a:gd name="connsiteY0" fmla="*/ 25476 h 6866476"/>
              <a:gd name="connsiteX1" fmla="*/ 6046580 w 6046580"/>
              <a:gd name="connsiteY1" fmla="*/ 0 h 6866476"/>
              <a:gd name="connsiteX2" fmla="*/ 6046580 w 6046580"/>
              <a:gd name="connsiteY2" fmla="*/ 6866476 h 6866476"/>
              <a:gd name="connsiteX3" fmla="*/ 1531282 w 6046580"/>
              <a:gd name="connsiteY3" fmla="*/ 6853032 h 6866476"/>
              <a:gd name="connsiteX4" fmla="*/ 495769 w 6046580"/>
              <a:gd name="connsiteY4" fmla="*/ 25476 h 6866476"/>
              <a:gd name="connsiteX0" fmla="*/ 661306 w 6212117"/>
              <a:gd name="connsiteY0" fmla="*/ 25476 h 6866476"/>
              <a:gd name="connsiteX1" fmla="*/ 6212117 w 6212117"/>
              <a:gd name="connsiteY1" fmla="*/ 0 h 6866476"/>
              <a:gd name="connsiteX2" fmla="*/ 6212117 w 6212117"/>
              <a:gd name="connsiteY2" fmla="*/ 6866476 h 6866476"/>
              <a:gd name="connsiteX3" fmla="*/ 1696819 w 6212117"/>
              <a:gd name="connsiteY3" fmla="*/ 6853032 h 6866476"/>
              <a:gd name="connsiteX4" fmla="*/ 661306 w 6212117"/>
              <a:gd name="connsiteY4" fmla="*/ 25476 h 6866476"/>
              <a:gd name="connsiteX0" fmla="*/ 661306 w 6212117"/>
              <a:gd name="connsiteY0" fmla="*/ 12738 h 6853738"/>
              <a:gd name="connsiteX1" fmla="*/ 4861891 w 6212117"/>
              <a:gd name="connsiteY1" fmla="*/ 0 h 6853738"/>
              <a:gd name="connsiteX2" fmla="*/ 6212117 w 6212117"/>
              <a:gd name="connsiteY2" fmla="*/ 6853738 h 6853738"/>
              <a:gd name="connsiteX3" fmla="*/ 1696819 w 6212117"/>
              <a:gd name="connsiteY3" fmla="*/ 6840294 h 6853738"/>
              <a:gd name="connsiteX4" fmla="*/ 661306 w 6212117"/>
              <a:gd name="connsiteY4" fmla="*/ 12738 h 6853738"/>
              <a:gd name="connsiteX0" fmla="*/ 661306 w 4887367"/>
              <a:gd name="connsiteY0" fmla="*/ 12738 h 6866476"/>
              <a:gd name="connsiteX1" fmla="*/ 4861891 w 4887367"/>
              <a:gd name="connsiteY1" fmla="*/ 0 h 6866476"/>
              <a:gd name="connsiteX2" fmla="*/ 4887367 w 4887367"/>
              <a:gd name="connsiteY2" fmla="*/ 6866476 h 6866476"/>
              <a:gd name="connsiteX3" fmla="*/ 1696819 w 4887367"/>
              <a:gd name="connsiteY3" fmla="*/ 6840294 h 6866476"/>
              <a:gd name="connsiteX4" fmla="*/ 661306 w 4887367"/>
              <a:gd name="connsiteY4" fmla="*/ 12738 h 6866476"/>
              <a:gd name="connsiteX0" fmla="*/ 661306 w 4900105"/>
              <a:gd name="connsiteY0" fmla="*/ 50952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50952 h 6904690"/>
              <a:gd name="connsiteX0" fmla="*/ 661306 w 4900105"/>
              <a:gd name="connsiteY0" fmla="*/ 12738 h 6904690"/>
              <a:gd name="connsiteX1" fmla="*/ 4900105 w 4900105"/>
              <a:gd name="connsiteY1" fmla="*/ 0 h 6904690"/>
              <a:gd name="connsiteX2" fmla="*/ 4887367 w 4900105"/>
              <a:gd name="connsiteY2" fmla="*/ 6904690 h 6904690"/>
              <a:gd name="connsiteX3" fmla="*/ 1696819 w 4900105"/>
              <a:gd name="connsiteY3" fmla="*/ 6878508 h 6904690"/>
              <a:gd name="connsiteX4" fmla="*/ 661306 w 4900105"/>
              <a:gd name="connsiteY4" fmla="*/ 12738 h 6904690"/>
              <a:gd name="connsiteX0" fmla="*/ 680535 w 4919334"/>
              <a:gd name="connsiteY0" fmla="*/ 12738 h 6916722"/>
              <a:gd name="connsiteX1" fmla="*/ 4919334 w 4919334"/>
              <a:gd name="connsiteY1" fmla="*/ 0 h 6916722"/>
              <a:gd name="connsiteX2" fmla="*/ 4906596 w 4919334"/>
              <a:gd name="connsiteY2" fmla="*/ 6904690 h 6916722"/>
              <a:gd name="connsiteX3" fmla="*/ 1665096 w 4919334"/>
              <a:gd name="connsiteY3" fmla="*/ 6916722 h 6916722"/>
              <a:gd name="connsiteX4" fmla="*/ 680535 w 4919334"/>
              <a:gd name="connsiteY4" fmla="*/ 12738 h 691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9334" h="6916722">
                <a:moveTo>
                  <a:pt x="680535" y="12738"/>
                </a:moveTo>
                <a:lnTo>
                  <a:pt x="4919334" y="0"/>
                </a:lnTo>
                <a:lnTo>
                  <a:pt x="4906596" y="6904690"/>
                </a:lnTo>
                <a:lnTo>
                  <a:pt x="1665096" y="6916722"/>
                </a:lnTo>
                <a:cubicBezTo>
                  <a:pt x="-383759" y="4783557"/>
                  <a:pt x="-326380" y="2115460"/>
                  <a:pt x="680535" y="12738"/>
                </a:cubicBezTo>
                <a:close/>
              </a:path>
            </a:pathLst>
          </a:custGeom>
        </p:spPr>
        <p:txBody>
          <a:bodyPr/>
          <a:lstStyle>
            <a:lvl1pPr marL="444500" indent="0">
              <a:defRPr sz="1800">
                <a:latin typeface="Myriad Pro" panose="020B0503030403020204"/>
              </a:defRPr>
            </a:lvl1pPr>
          </a:lstStyle>
          <a:p>
            <a:endParaRPr lang="en-GB" sz="1800">
              <a:latin typeface="Myriad Pro" panose="020B0503030403020204"/>
            </a:endParaRPr>
          </a:p>
          <a:p>
            <a:endParaRPr lang="en-GB"/>
          </a:p>
        </p:txBody>
      </p:sp>
      <p:sp>
        <p:nvSpPr>
          <p:cNvPr id="4" name="Text Placeholder 14">
            <a:extLst>
              <a:ext uri="{FF2B5EF4-FFF2-40B4-BE49-F238E27FC236}">
                <a16:creationId xmlns:a16="http://schemas.microsoft.com/office/drawing/2014/main" id="{2B515115-C812-BC1E-8A87-3E99CEB82295}"/>
              </a:ext>
            </a:extLst>
          </p:cNvPr>
          <p:cNvSpPr>
            <a:spLocks noGrp="1"/>
          </p:cNvSpPr>
          <p:nvPr>
            <p:ph type="body" sz="quarter" idx="10" hasCustomPrompt="1"/>
          </p:nvPr>
        </p:nvSpPr>
        <p:spPr>
          <a:xfrm>
            <a:off x="7943098" y="3757655"/>
            <a:ext cx="7450054"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5" name="Text Placeholder 20">
            <a:extLst>
              <a:ext uri="{FF2B5EF4-FFF2-40B4-BE49-F238E27FC236}">
                <a16:creationId xmlns:a16="http://schemas.microsoft.com/office/drawing/2014/main" id="{A6449A08-B6B2-9042-EF4F-C90267A929B0}"/>
              </a:ext>
            </a:extLst>
          </p:cNvPr>
          <p:cNvSpPr>
            <a:spLocks noGrp="1"/>
          </p:cNvSpPr>
          <p:nvPr>
            <p:ph type="body" sz="quarter" idx="13" hasCustomPrompt="1"/>
          </p:nvPr>
        </p:nvSpPr>
        <p:spPr>
          <a:xfrm>
            <a:off x="7943098" y="2984543"/>
            <a:ext cx="7450053"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grpSp>
        <p:nvGrpSpPr>
          <p:cNvPr id="6" name="Group 5">
            <a:extLst>
              <a:ext uri="{FF2B5EF4-FFF2-40B4-BE49-F238E27FC236}">
                <a16:creationId xmlns:a16="http://schemas.microsoft.com/office/drawing/2014/main" id="{7000B187-879F-53CC-6519-49B2E6BC639B}"/>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0BFCA7E7-D924-40D1-D40C-2E43FECA41E6}"/>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B7BD0A0E-9EB5-0A08-13C2-BF2A0B736F7E}"/>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E8BE1BD-D3E3-F5F6-C11E-F4A98EA7B9A5}"/>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D37F4E34-F759-5E88-22EC-470E54FEF754}"/>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1418245-43F4-B5C2-4833-735EF820F85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FC45174-CB70-CF86-FFA7-92200EE0B5B7}"/>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64D36EE-0BFE-915A-AA3F-3474C4D59568}"/>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6A388D1-E97F-1147-FDCD-4E5025B4880C}"/>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B82143-AB18-3336-09CF-DE92912DD0F8}"/>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363A030-E4CE-7DAD-B8A3-D142E29B91C8}"/>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EF35C05-3B21-304A-FE1C-F0E24B07446F}"/>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66CFFB3-9407-1E28-BA02-A989198387A3}"/>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D299F3A-E4BF-8FB0-847E-736361AA71D7}"/>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627DC04-9406-6ED5-3DCF-B839C62219C0}"/>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1A578EA-8E08-5C18-D74A-34BCDBF37CF8}"/>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D21DAC6-86C4-DC07-EB1A-3BB7A23CEF65}"/>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917606-EBBA-96FE-F7E8-E1D84231FCB6}"/>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B1EB892-E310-B68B-650F-2CDEC32BAD58}"/>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BF5E448-90CA-611B-1714-FC52B9679564}"/>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2F2C4F9-81DB-8198-EF63-3ABB265689BF}"/>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994594B-578C-D076-DC71-28C78C6D5BAE}"/>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D4E7FB6-C382-0870-9F7A-153F71954E83}"/>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49A00AB-7400-F6BE-31ED-6A9A3D77F829}"/>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B0AA616-C3FE-145E-4F57-B968FC91F18E}"/>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34E197F-99F5-AD80-613B-DA36ABD7842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0ED1495-AB90-A857-D09D-D57177A7E2AB}"/>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8F3CD5C-68B3-18D3-8633-B9F6B0DDC6EA}"/>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4593A34D-8A6D-DFD1-954E-7376F43AA529}"/>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6933AE6-6F19-A662-05FE-B7F28E282001}"/>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B6BACE7-9BAD-1EC1-C62E-A6D8AD30ADA2}"/>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7B7D1EE-D2B1-0A34-B678-AE80B746E8E3}"/>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3B2C22F-C1A9-581E-48E7-6F828F71375D}"/>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C8C33FB-4F6B-C0C9-34FD-37E51E389D86}"/>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5D06B2A-CA50-DB79-9D7B-9853297C01D2}"/>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04B8211B-07A1-9E84-D5BD-665AFFAB05B9}"/>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A9CC81-69AD-5BEE-30FB-6B3A4EEA23C1}"/>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4254825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Slide Orang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FE488-47CC-BA09-63AE-8DC7D09A57BF}"/>
              </a:ext>
            </a:extLst>
          </p:cNvPr>
          <p:cNvSpPr/>
          <p:nvPr userDrawn="1"/>
        </p:nvSpPr>
        <p:spPr>
          <a:xfrm>
            <a:off x="0" y="0"/>
            <a:ext cx="18288000" cy="10287000"/>
          </a:xfrm>
          <a:prstGeom prst="rect">
            <a:avLst/>
          </a:prstGeom>
          <a:solidFill>
            <a:srgbClr val="FF9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4">
            <a:extLst>
              <a:ext uri="{FF2B5EF4-FFF2-40B4-BE49-F238E27FC236}">
                <a16:creationId xmlns:a16="http://schemas.microsoft.com/office/drawing/2014/main" id="{58FCEDF3-AA7B-822F-EFD1-EA820677548D}"/>
              </a:ext>
            </a:extLst>
          </p:cNvPr>
          <p:cNvSpPr>
            <a:spLocks noGrp="1"/>
          </p:cNvSpPr>
          <p:nvPr>
            <p:ph type="body" sz="quarter" idx="10"/>
          </p:nvPr>
        </p:nvSpPr>
        <p:spPr>
          <a:xfrm>
            <a:off x="1484396" y="3779559"/>
            <a:ext cx="10639425" cy="4697042"/>
          </a:xfrm>
          <a:prstGeom prst="rect">
            <a:avLst/>
          </a:prstGeom>
        </p:spPr>
        <p:txBody>
          <a:bodyPr lIns="0" tIns="0" rIns="0" bIns="0"/>
          <a:lstStyle>
            <a:lvl1pPr marL="0" indent="0">
              <a:lnSpc>
                <a:spcPct val="130000"/>
              </a:lnSpc>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a:t>
            </a:r>
          </a:p>
        </p:txBody>
      </p:sp>
      <p:sp>
        <p:nvSpPr>
          <p:cNvPr id="6" name="Text Placeholder 20">
            <a:extLst>
              <a:ext uri="{FF2B5EF4-FFF2-40B4-BE49-F238E27FC236}">
                <a16:creationId xmlns:a16="http://schemas.microsoft.com/office/drawing/2014/main" id="{5B45E453-8497-A876-5E28-9FC2749112DF}"/>
              </a:ext>
            </a:extLst>
          </p:cNvPr>
          <p:cNvSpPr>
            <a:spLocks noGrp="1"/>
          </p:cNvSpPr>
          <p:nvPr>
            <p:ph type="body" sz="quarter" idx="12" hasCustomPrompt="1"/>
          </p:nvPr>
        </p:nvSpPr>
        <p:spPr>
          <a:xfrm>
            <a:off x="1484397" y="2995495"/>
            <a:ext cx="10639424" cy="773112"/>
          </a:xfrm>
          <a:prstGeom prst="rect">
            <a:avLst/>
          </a:prstGeom>
        </p:spPr>
        <p:txBody>
          <a:bodyPr lIns="0" tIns="0" rIns="0" bIns="0"/>
          <a:lstStyle>
            <a:lvl1pPr marL="0" indent="0">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sp>
        <p:nvSpPr>
          <p:cNvPr id="7" name="Text Placeholder 18">
            <a:extLst>
              <a:ext uri="{FF2B5EF4-FFF2-40B4-BE49-F238E27FC236}">
                <a16:creationId xmlns:a16="http://schemas.microsoft.com/office/drawing/2014/main" id="{7FEDF206-CC0A-4F35-DDBC-8A4040721CAE}"/>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grpSp>
        <p:nvGrpSpPr>
          <p:cNvPr id="5" name="Group 4">
            <a:extLst>
              <a:ext uri="{FF2B5EF4-FFF2-40B4-BE49-F238E27FC236}">
                <a16:creationId xmlns:a16="http://schemas.microsoft.com/office/drawing/2014/main" id="{D016C06D-1FBE-BB20-9EF7-326C1D7E152A}"/>
              </a:ext>
            </a:extLst>
          </p:cNvPr>
          <p:cNvGrpSpPr/>
          <p:nvPr userDrawn="1"/>
        </p:nvGrpSpPr>
        <p:grpSpPr>
          <a:xfrm>
            <a:off x="15852647" y="660475"/>
            <a:ext cx="1756167" cy="1410037"/>
            <a:chOff x="15852647" y="660475"/>
            <a:chExt cx="1756167" cy="1410037"/>
          </a:xfrm>
        </p:grpSpPr>
        <p:sp>
          <p:nvSpPr>
            <p:cNvPr id="8" name="Freeform: Shape 7">
              <a:extLst>
                <a:ext uri="{FF2B5EF4-FFF2-40B4-BE49-F238E27FC236}">
                  <a16:creationId xmlns:a16="http://schemas.microsoft.com/office/drawing/2014/main" id="{DEFD833A-DF8F-3420-C839-724759AD5342}"/>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12604"/>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8E86664C-A8E9-142A-2A77-088C0996C15A}"/>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0066A76C-19A6-E0E7-802E-ECA657AB85A9}"/>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3D558EE-8AFA-03BA-AFB0-647408C0DBFC}"/>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2A1B2BC-9B38-033E-DEBC-482F44A406D5}"/>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D4B4E59-793D-B137-0706-B2DF8CCEAA07}"/>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B8FFFF1-ED61-D333-FA48-CC45DE816882}"/>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66DC106-352E-A2E7-3087-E549BEDBF07E}"/>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18CFEC8-7274-6F1C-F5B5-741B8A61BF2B}"/>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ACE2911-57D7-DD15-D85F-E6BF998F6802}"/>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12604"/>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1069DE4-A618-20F4-E29C-AFF7E6C613FF}"/>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1FFB80C-F6CB-4E00-BF5B-649F1E60296F}"/>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F7A0A33-741B-68C8-0FD9-D28348B1FBBA}"/>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353325-E59A-879C-D21F-9CE11993AA50}"/>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B76017F-5E05-8495-052D-D23813E969A6}"/>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6189B0A-18DE-6261-31A7-F5238FCE5548}"/>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5475422-34CF-9ABD-4539-805E7032D032}"/>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EEFD8F1-C1D4-FCA1-6D19-57D0E96EF644}"/>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12604"/>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45001B8-7F81-2F42-4D95-0CA9E0DBF163}"/>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2BEE897-1326-CF4E-6A5D-1CB77A4E984D}"/>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1110939-9F81-A3F4-F501-8BD8F308468D}"/>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EF32550-2FBA-ADF4-8FFB-C285056CB2B7}"/>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D12B963-A384-F829-BF9E-61930839BBF2}"/>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BF4CA81-4DBA-377C-C049-A0D1DF0A3476}"/>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4AEDD09-C2AF-304F-0F05-5809753542B9}"/>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77B444D-9BEA-1ABF-5ECD-0B6FF9319E6F}"/>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E9BF831-A733-ECC7-2950-851E454C88DA}"/>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2CEAD4E-DA3B-F6E4-9138-14A082F3EC48}"/>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1E74276-6A3C-8EF7-2C3C-2E0D2A8378D5}"/>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FEBF046-6BC9-6C29-80EB-9417202B7813}"/>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F0948ED-1926-37F7-EE76-7153B67DBDCB}"/>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AFA31B4-E1EE-353A-52F1-08F94B5FCC5C}"/>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4493AB2E-6639-725E-4E81-C8403409C062}"/>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00CD96A-A2B6-0E62-6950-7C7E8CE1AE15}"/>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258977A-BC89-9BDF-E826-183DD7659724}"/>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976E8B6-2B69-9B4F-95E7-BAFD389B25B7}"/>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28966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Red Plain">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AB788F6-5BFE-CF9A-CB6B-86DCA3EF1A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1" y="0"/>
            <a:ext cx="18288000" cy="10287000"/>
          </a:xfrm>
          <a:prstGeom prst="rect">
            <a:avLst/>
          </a:prstGeom>
        </p:spPr>
      </p:pic>
      <p:sp>
        <p:nvSpPr>
          <p:cNvPr id="12" name="Freeform: Shape 11">
            <a:extLst>
              <a:ext uri="{FF2B5EF4-FFF2-40B4-BE49-F238E27FC236}">
                <a16:creationId xmlns:a16="http://schemas.microsoft.com/office/drawing/2014/main" id="{0D631F44-05A0-5C07-AEBA-F92320A928A5}"/>
              </a:ext>
            </a:extLst>
          </p:cNvPr>
          <p:cNvSpPr/>
          <p:nvPr/>
        </p:nvSpPr>
        <p:spPr>
          <a:xfrm>
            <a:off x="15223013" y="1162244"/>
            <a:ext cx="2373610" cy="440210"/>
          </a:xfrm>
          <a:custGeom>
            <a:avLst/>
            <a:gdLst>
              <a:gd name="connsiteX0" fmla="*/ 0 w 2373610"/>
              <a:gd name="connsiteY0" fmla="*/ 0 h 440210"/>
              <a:gd name="connsiteX1" fmla="*/ 2373610 w 2373610"/>
              <a:gd name="connsiteY1" fmla="*/ 0 h 440210"/>
              <a:gd name="connsiteX2" fmla="*/ 2373610 w 2373610"/>
              <a:gd name="connsiteY2" fmla="*/ 440211 h 440210"/>
              <a:gd name="connsiteX3" fmla="*/ 0 w 2373610"/>
              <a:gd name="connsiteY3" fmla="*/ 440211 h 440210"/>
            </a:gdLst>
            <a:ahLst/>
            <a:cxnLst>
              <a:cxn ang="0">
                <a:pos x="connsiteX0" y="connsiteY0"/>
              </a:cxn>
              <a:cxn ang="0">
                <a:pos x="connsiteX1" y="connsiteY1"/>
              </a:cxn>
              <a:cxn ang="0">
                <a:pos x="connsiteX2" y="connsiteY2"/>
              </a:cxn>
              <a:cxn ang="0">
                <a:pos x="connsiteX3" y="connsiteY3"/>
              </a:cxn>
            </a:cxnLst>
            <a:rect l="l" t="t" r="r" b="b"/>
            <a:pathLst>
              <a:path w="2373610" h="440210">
                <a:moveTo>
                  <a:pt x="0" y="0"/>
                </a:moveTo>
                <a:lnTo>
                  <a:pt x="2373610" y="0"/>
                </a:lnTo>
                <a:lnTo>
                  <a:pt x="2373610" y="440211"/>
                </a:lnTo>
                <a:lnTo>
                  <a:pt x="0" y="440211"/>
                </a:lnTo>
                <a:close/>
              </a:path>
            </a:pathLst>
          </a:custGeom>
          <a:solidFill>
            <a:srgbClr val="8C0B31"/>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1506A22-F318-81B3-4A2C-86E3900473B4}"/>
              </a:ext>
            </a:extLst>
          </p:cNvPr>
          <p:cNvSpPr/>
          <p:nvPr/>
        </p:nvSpPr>
        <p:spPr>
          <a:xfrm>
            <a:off x="15303482" y="1239935"/>
            <a:ext cx="174910" cy="281046"/>
          </a:xfrm>
          <a:custGeom>
            <a:avLst/>
            <a:gdLst>
              <a:gd name="connsiteX0" fmla="*/ 174911 w 174910"/>
              <a:gd name="connsiteY0" fmla="*/ 281008 h 281046"/>
              <a:gd name="connsiteX1" fmla="*/ 0 w 174910"/>
              <a:gd name="connsiteY1" fmla="*/ 281008 h 281046"/>
              <a:gd name="connsiteX2" fmla="*/ 0 w 174910"/>
              <a:gd name="connsiteY2" fmla="*/ 0 h 281046"/>
              <a:gd name="connsiteX3" fmla="*/ 174872 w 174910"/>
              <a:gd name="connsiteY3" fmla="*/ 0 h 281046"/>
              <a:gd name="connsiteX4" fmla="*/ 174872 w 174910"/>
              <a:gd name="connsiteY4" fmla="*/ 60941 h 281046"/>
              <a:gd name="connsiteX5" fmla="*/ 79582 w 174910"/>
              <a:gd name="connsiteY5" fmla="*/ 60941 h 281046"/>
              <a:gd name="connsiteX6" fmla="*/ 79582 w 174910"/>
              <a:gd name="connsiteY6" fmla="*/ 105132 h 281046"/>
              <a:gd name="connsiteX7" fmla="*/ 167848 w 174910"/>
              <a:gd name="connsiteY7" fmla="*/ 105132 h 281046"/>
              <a:gd name="connsiteX8" fmla="*/ 167848 w 174910"/>
              <a:gd name="connsiteY8" fmla="*/ 166073 h 281046"/>
              <a:gd name="connsiteX9" fmla="*/ 79582 w 174910"/>
              <a:gd name="connsiteY9" fmla="*/ 166073 h 281046"/>
              <a:gd name="connsiteX10" fmla="*/ 79582 w 174910"/>
              <a:gd name="connsiteY10" fmla="*/ 219141 h 281046"/>
              <a:gd name="connsiteX11" fmla="*/ 174872 w 174910"/>
              <a:gd name="connsiteY11" fmla="*/ 219141 h 281046"/>
              <a:gd name="connsiteX12" fmla="*/ 174872 w 174910"/>
              <a:gd name="connsiteY12" fmla="*/ 281046 h 281046"/>
              <a:gd name="connsiteX13" fmla="*/ 174872 w 174910"/>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910" h="281046">
                <a:moveTo>
                  <a:pt x="174911"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4815A2F-6AE1-29CB-9221-63BE504E1931}"/>
              </a:ext>
            </a:extLst>
          </p:cNvPr>
          <p:cNvSpPr/>
          <p:nvPr/>
        </p:nvSpPr>
        <p:spPr>
          <a:xfrm>
            <a:off x="15528335" y="1239896"/>
            <a:ext cx="252100" cy="284867"/>
          </a:xfrm>
          <a:custGeom>
            <a:avLst/>
            <a:gdLst>
              <a:gd name="connsiteX0" fmla="*/ 252062 w 252100"/>
              <a:gd name="connsiteY0" fmla="*/ 0 h 284867"/>
              <a:gd name="connsiteX1" fmla="*/ 252062 w 252100"/>
              <a:gd name="connsiteY1" fmla="*/ 169160 h 284867"/>
              <a:gd name="connsiteX2" fmla="*/ 219333 w 252100"/>
              <a:gd name="connsiteY2" fmla="*/ 254609 h 284867"/>
              <a:gd name="connsiteX3" fmla="*/ 124931 w 252100"/>
              <a:gd name="connsiteY3" fmla="*/ 284867 h 284867"/>
              <a:gd name="connsiteX4" fmla="*/ 32342 w 252100"/>
              <a:gd name="connsiteY4" fmla="*/ 255458 h 284867"/>
              <a:gd name="connsiteX5" fmla="*/ 0 w 252100"/>
              <a:gd name="connsiteY5" fmla="*/ 170897 h 284867"/>
              <a:gd name="connsiteX6" fmla="*/ 0 w 252100"/>
              <a:gd name="connsiteY6" fmla="*/ 0 h 284867"/>
              <a:gd name="connsiteX7" fmla="*/ 80007 w 252100"/>
              <a:gd name="connsiteY7" fmla="*/ 0 h 284867"/>
              <a:gd name="connsiteX8" fmla="*/ 80007 w 252100"/>
              <a:gd name="connsiteY8" fmla="*/ 164915 h 284867"/>
              <a:gd name="connsiteX9" fmla="*/ 91701 w 252100"/>
              <a:gd name="connsiteY9" fmla="*/ 208180 h 284867"/>
              <a:gd name="connsiteX10" fmla="*/ 126166 w 252100"/>
              <a:gd name="connsiteY10" fmla="*/ 221649 h 284867"/>
              <a:gd name="connsiteX11" fmla="*/ 161519 w 252100"/>
              <a:gd name="connsiteY11" fmla="*/ 208295 h 284867"/>
              <a:gd name="connsiteX12" fmla="*/ 172518 w 252100"/>
              <a:gd name="connsiteY12" fmla="*/ 164568 h 284867"/>
              <a:gd name="connsiteX13" fmla="*/ 172518 w 252100"/>
              <a:gd name="connsiteY13" fmla="*/ 39 h 284867"/>
              <a:gd name="connsiteX14" fmla="*/ 252100 w 252100"/>
              <a:gd name="connsiteY14" fmla="*/ 39 h 284867"/>
              <a:gd name="connsiteX15" fmla="*/ 252062 w 252100"/>
              <a:gd name="connsiteY15" fmla="*/ 39 h 2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100" h="284867">
                <a:moveTo>
                  <a:pt x="252062" y="0"/>
                </a:moveTo>
                <a:lnTo>
                  <a:pt x="252062" y="169160"/>
                </a:lnTo>
                <a:cubicBezTo>
                  <a:pt x="252062" y="205941"/>
                  <a:pt x="241139" y="234424"/>
                  <a:pt x="219333" y="254609"/>
                </a:cubicBezTo>
                <a:cubicBezTo>
                  <a:pt x="197489" y="274794"/>
                  <a:pt x="166034" y="284867"/>
                  <a:pt x="124931" y="284867"/>
                </a:cubicBezTo>
                <a:cubicBezTo>
                  <a:pt x="83828" y="284867"/>
                  <a:pt x="53917" y="275064"/>
                  <a:pt x="32342" y="255458"/>
                </a:cubicBezTo>
                <a:cubicBezTo>
                  <a:pt x="10768" y="235852"/>
                  <a:pt x="0" y="207678"/>
                  <a:pt x="0" y="170897"/>
                </a:cubicBezTo>
                <a:lnTo>
                  <a:pt x="0" y="0"/>
                </a:lnTo>
                <a:lnTo>
                  <a:pt x="80007" y="0"/>
                </a:lnTo>
                <a:lnTo>
                  <a:pt x="80007" y="164915"/>
                </a:lnTo>
                <a:cubicBezTo>
                  <a:pt x="80007" y="184791"/>
                  <a:pt x="83905" y="199187"/>
                  <a:pt x="91701" y="208180"/>
                </a:cubicBezTo>
                <a:cubicBezTo>
                  <a:pt x="99497" y="217134"/>
                  <a:pt x="110960" y="221649"/>
                  <a:pt x="126166" y="221649"/>
                </a:cubicBezTo>
                <a:cubicBezTo>
                  <a:pt x="142414" y="221649"/>
                  <a:pt x="154186" y="217211"/>
                  <a:pt x="161519" y="208295"/>
                </a:cubicBezTo>
                <a:cubicBezTo>
                  <a:pt x="168852" y="199380"/>
                  <a:pt x="172518" y="184830"/>
                  <a:pt x="172518" y="164568"/>
                </a:cubicBezTo>
                <a:lnTo>
                  <a:pt x="172518" y="39"/>
                </a:lnTo>
                <a:lnTo>
                  <a:pt x="252100" y="39"/>
                </a:lnTo>
                <a:lnTo>
                  <a:pt x="252062" y="39"/>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620DD60-444A-6900-CADD-8BEAF4ACE69F}"/>
              </a:ext>
            </a:extLst>
          </p:cNvPr>
          <p:cNvSpPr/>
          <p:nvPr/>
        </p:nvSpPr>
        <p:spPr>
          <a:xfrm>
            <a:off x="15842264" y="1239935"/>
            <a:ext cx="252447" cy="281007"/>
          </a:xfrm>
          <a:custGeom>
            <a:avLst/>
            <a:gdLst>
              <a:gd name="connsiteX0" fmla="*/ 79582 w 252447"/>
              <a:gd name="connsiteY0" fmla="*/ 178732 h 281007"/>
              <a:gd name="connsiteX1" fmla="*/ 79582 w 252447"/>
              <a:gd name="connsiteY1" fmla="*/ 281008 h 281007"/>
              <a:gd name="connsiteX2" fmla="*/ 0 w 252447"/>
              <a:gd name="connsiteY2" fmla="*/ 281008 h 281007"/>
              <a:gd name="connsiteX3" fmla="*/ 0 w 252447"/>
              <a:gd name="connsiteY3" fmla="*/ 0 h 281007"/>
              <a:gd name="connsiteX4" fmla="*/ 96525 w 252447"/>
              <a:gd name="connsiteY4" fmla="*/ 0 h 281007"/>
              <a:gd name="connsiteX5" fmla="*/ 216593 w 252447"/>
              <a:gd name="connsiteY5" fmla="*/ 83056 h 281007"/>
              <a:gd name="connsiteX6" fmla="*/ 166613 w 252447"/>
              <a:gd name="connsiteY6" fmla="*/ 158586 h 281007"/>
              <a:gd name="connsiteX7" fmla="*/ 252448 w 252447"/>
              <a:gd name="connsiteY7" fmla="*/ 281008 h 281007"/>
              <a:gd name="connsiteX8" fmla="*/ 162175 w 252447"/>
              <a:gd name="connsiteY8" fmla="*/ 281008 h 281007"/>
              <a:gd name="connsiteX9" fmla="*/ 99729 w 252447"/>
              <a:gd name="connsiteY9" fmla="*/ 178732 h 281007"/>
              <a:gd name="connsiteX10" fmla="*/ 79582 w 252447"/>
              <a:gd name="connsiteY10" fmla="*/ 178732 h 281007"/>
              <a:gd name="connsiteX11" fmla="*/ 79582 w 252447"/>
              <a:gd name="connsiteY11" fmla="*/ 121650 h 281007"/>
              <a:gd name="connsiteX12" fmla="*/ 94480 w 252447"/>
              <a:gd name="connsiteY12" fmla="*/ 121650 h 281007"/>
              <a:gd name="connsiteX13" fmla="*/ 136201 w 252447"/>
              <a:gd name="connsiteY13" fmla="*/ 86491 h 281007"/>
              <a:gd name="connsiteX14" fmla="*/ 95290 w 252447"/>
              <a:gd name="connsiteY14" fmla="*/ 57467 h 281007"/>
              <a:gd name="connsiteX15" fmla="*/ 79582 w 252447"/>
              <a:gd name="connsiteY15" fmla="*/ 57467 h 281007"/>
              <a:gd name="connsiteX16" fmla="*/ 79582 w 252447"/>
              <a:gd name="connsiteY16" fmla="*/ 121650 h 281007"/>
              <a:gd name="connsiteX17" fmla="*/ 79582 w 252447"/>
              <a:gd name="connsiteY17" fmla="*/ 121650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47" h="281007">
                <a:moveTo>
                  <a:pt x="79582" y="178732"/>
                </a:moveTo>
                <a:lnTo>
                  <a:pt x="79582" y="281008"/>
                </a:lnTo>
                <a:lnTo>
                  <a:pt x="0" y="281008"/>
                </a:lnTo>
                <a:lnTo>
                  <a:pt x="0" y="0"/>
                </a:lnTo>
                <a:lnTo>
                  <a:pt x="96525" y="0"/>
                </a:lnTo>
                <a:cubicBezTo>
                  <a:pt x="176571" y="0"/>
                  <a:pt x="216593" y="27672"/>
                  <a:pt x="216593" y="83056"/>
                </a:cubicBezTo>
                <a:cubicBezTo>
                  <a:pt x="216593" y="115591"/>
                  <a:pt x="199920" y="140793"/>
                  <a:pt x="166613" y="158586"/>
                </a:cubicBezTo>
                <a:lnTo>
                  <a:pt x="252448" y="281008"/>
                </a:lnTo>
                <a:lnTo>
                  <a:pt x="162175" y="281008"/>
                </a:lnTo>
                <a:lnTo>
                  <a:pt x="99729" y="178732"/>
                </a:lnTo>
                <a:lnTo>
                  <a:pt x="79582" y="178732"/>
                </a:lnTo>
                <a:close/>
                <a:moveTo>
                  <a:pt x="79582" y="121650"/>
                </a:moveTo>
                <a:lnTo>
                  <a:pt x="94480" y="121650"/>
                </a:lnTo>
                <a:cubicBezTo>
                  <a:pt x="122268" y="121650"/>
                  <a:pt x="136201" y="109918"/>
                  <a:pt x="136201" y="86491"/>
                </a:cubicBezTo>
                <a:cubicBezTo>
                  <a:pt x="136201" y="67155"/>
                  <a:pt x="122577" y="57467"/>
                  <a:pt x="95290" y="57467"/>
                </a:cubicBezTo>
                <a:lnTo>
                  <a:pt x="79582" y="57467"/>
                </a:lnTo>
                <a:lnTo>
                  <a:pt x="79582" y="121650"/>
                </a:lnTo>
                <a:lnTo>
                  <a:pt x="79582" y="121650"/>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F5A5653-D58D-4B93-54F7-C730202EA77E}"/>
              </a:ext>
            </a:extLst>
          </p:cNvPr>
          <p:cNvSpPr/>
          <p:nvPr/>
        </p:nvSpPr>
        <p:spPr>
          <a:xfrm>
            <a:off x="16110612" y="1235458"/>
            <a:ext cx="286526" cy="289305"/>
          </a:xfrm>
          <a:custGeom>
            <a:avLst/>
            <a:gdLst>
              <a:gd name="connsiteX0" fmla="*/ 286527 w 286526"/>
              <a:gd name="connsiteY0" fmla="*/ 144576 h 289305"/>
              <a:gd name="connsiteX1" fmla="*/ 250055 w 286526"/>
              <a:gd name="connsiteY1" fmla="*/ 252409 h 289305"/>
              <a:gd name="connsiteX2" fmla="*/ 143263 w 286526"/>
              <a:gd name="connsiteY2" fmla="*/ 289306 h 289305"/>
              <a:gd name="connsiteX3" fmla="*/ 36974 w 286526"/>
              <a:gd name="connsiteY3" fmla="*/ 252216 h 289305"/>
              <a:gd name="connsiteX4" fmla="*/ 0 w 286526"/>
              <a:gd name="connsiteY4" fmla="*/ 144190 h 289305"/>
              <a:gd name="connsiteX5" fmla="*/ 36781 w 286526"/>
              <a:gd name="connsiteY5" fmla="*/ 37012 h 289305"/>
              <a:gd name="connsiteX6" fmla="*/ 143649 w 286526"/>
              <a:gd name="connsiteY6" fmla="*/ 0 h 289305"/>
              <a:gd name="connsiteX7" fmla="*/ 250248 w 286526"/>
              <a:gd name="connsiteY7" fmla="*/ 36704 h 289305"/>
              <a:gd name="connsiteX8" fmla="*/ 286527 w 286526"/>
              <a:gd name="connsiteY8" fmla="*/ 144537 h 289305"/>
              <a:gd name="connsiteX9" fmla="*/ 286527 w 286526"/>
              <a:gd name="connsiteY9" fmla="*/ 144537 h 289305"/>
              <a:gd name="connsiteX10" fmla="*/ 83828 w 286526"/>
              <a:gd name="connsiteY10" fmla="*/ 144576 h 289305"/>
              <a:gd name="connsiteX11" fmla="*/ 143263 w 286526"/>
              <a:gd name="connsiteY11" fmla="*/ 226088 h 289305"/>
              <a:gd name="connsiteX12" fmla="*/ 188072 w 286526"/>
              <a:gd name="connsiteY12" fmla="*/ 206289 h 289305"/>
              <a:gd name="connsiteX13" fmla="*/ 202661 w 286526"/>
              <a:gd name="connsiteY13" fmla="*/ 144576 h 289305"/>
              <a:gd name="connsiteX14" fmla="*/ 187840 w 286526"/>
              <a:gd name="connsiteY14" fmla="*/ 82400 h 289305"/>
              <a:gd name="connsiteX15" fmla="*/ 143611 w 286526"/>
              <a:gd name="connsiteY15" fmla="*/ 62330 h 289305"/>
              <a:gd name="connsiteX16" fmla="*/ 83789 w 286526"/>
              <a:gd name="connsiteY16" fmla="*/ 144614 h 289305"/>
              <a:gd name="connsiteX17" fmla="*/ 83789 w 286526"/>
              <a:gd name="connsiteY17" fmla="*/ 144614 h 2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526" h="289305">
                <a:moveTo>
                  <a:pt x="286527" y="144576"/>
                </a:moveTo>
                <a:cubicBezTo>
                  <a:pt x="286527" y="191854"/>
                  <a:pt x="274369" y="227786"/>
                  <a:pt x="250055" y="252409"/>
                </a:cubicBezTo>
                <a:cubicBezTo>
                  <a:pt x="225740" y="277033"/>
                  <a:pt x="190156" y="289306"/>
                  <a:pt x="143263" y="289306"/>
                </a:cubicBezTo>
                <a:cubicBezTo>
                  <a:pt x="96371" y="289306"/>
                  <a:pt x="61636" y="276955"/>
                  <a:pt x="36974" y="252216"/>
                </a:cubicBezTo>
                <a:cubicBezTo>
                  <a:pt x="12312" y="227477"/>
                  <a:pt x="0" y="191468"/>
                  <a:pt x="0" y="144190"/>
                </a:cubicBezTo>
                <a:cubicBezTo>
                  <a:pt x="0" y="96911"/>
                  <a:pt x="12273" y="61713"/>
                  <a:pt x="36781" y="37012"/>
                </a:cubicBezTo>
                <a:cubicBezTo>
                  <a:pt x="61288" y="12350"/>
                  <a:pt x="96911" y="0"/>
                  <a:pt x="143649" y="0"/>
                </a:cubicBezTo>
                <a:cubicBezTo>
                  <a:pt x="190387" y="0"/>
                  <a:pt x="226049" y="12235"/>
                  <a:pt x="250248" y="36704"/>
                </a:cubicBezTo>
                <a:cubicBezTo>
                  <a:pt x="274408" y="61173"/>
                  <a:pt x="286527" y="97143"/>
                  <a:pt x="286527" y="144537"/>
                </a:cubicBezTo>
                <a:lnTo>
                  <a:pt x="286527" y="144537"/>
                </a:lnTo>
                <a:close/>
                <a:moveTo>
                  <a:pt x="83828" y="144576"/>
                </a:moveTo>
                <a:cubicBezTo>
                  <a:pt x="83828" y="198917"/>
                  <a:pt x="103627" y="226088"/>
                  <a:pt x="143263" y="226088"/>
                </a:cubicBezTo>
                <a:cubicBezTo>
                  <a:pt x="163410" y="226088"/>
                  <a:pt x="178346" y="219488"/>
                  <a:pt x="188072" y="206289"/>
                </a:cubicBezTo>
                <a:cubicBezTo>
                  <a:pt x="197798" y="193089"/>
                  <a:pt x="202661" y="172518"/>
                  <a:pt x="202661" y="144576"/>
                </a:cubicBezTo>
                <a:cubicBezTo>
                  <a:pt x="202661" y="116633"/>
                  <a:pt x="197720" y="95792"/>
                  <a:pt x="187840" y="82400"/>
                </a:cubicBezTo>
                <a:cubicBezTo>
                  <a:pt x="177960" y="69007"/>
                  <a:pt x="163217" y="62330"/>
                  <a:pt x="143611" y="62330"/>
                </a:cubicBezTo>
                <a:cubicBezTo>
                  <a:pt x="103704" y="62330"/>
                  <a:pt x="83789" y="89771"/>
                  <a:pt x="83789" y="144614"/>
                </a:cubicBezTo>
                <a:lnTo>
                  <a:pt x="83789" y="144614"/>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E60A2E3-B935-3BD8-DEB7-FB2B02E52430}"/>
              </a:ext>
            </a:extLst>
          </p:cNvPr>
          <p:cNvSpPr/>
          <p:nvPr/>
        </p:nvSpPr>
        <p:spPr>
          <a:xfrm>
            <a:off x="16450361" y="1239896"/>
            <a:ext cx="213814" cy="281007"/>
          </a:xfrm>
          <a:custGeom>
            <a:avLst/>
            <a:gdLst>
              <a:gd name="connsiteX0" fmla="*/ 213737 w 213814"/>
              <a:gd name="connsiteY0" fmla="*/ 89385 h 281007"/>
              <a:gd name="connsiteX1" fmla="*/ 184637 w 213814"/>
              <a:gd name="connsiteY1" fmla="*/ 162136 h 281007"/>
              <a:gd name="connsiteX2" fmla="*/ 101929 w 213814"/>
              <a:gd name="connsiteY2" fmla="*/ 187802 h 281007"/>
              <a:gd name="connsiteX3" fmla="*/ 79582 w 213814"/>
              <a:gd name="connsiteY3" fmla="*/ 187802 h 281007"/>
              <a:gd name="connsiteX4" fmla="*/ 79582 w 213814"/>
              <a:gd name="connsiteY4" fmla="*/ 281008 h 281007"/>
              <a:gd name="connsiteX5" fmla="*/ 0 w 213814"/>
              <a:gd name="connsiteY5" fmla="*/ 281008 h 281007"/>
              <a:gd name="connsiteX6" fmla="*/ 0 w 213814"/>
              <a:gd name="connsiteY6" fmla="*/ 0 h 281007"/>
              <a:gd name="connsiteX7" fmla="*/ 101967 w 213814"/>
              <a:gd name="connsiteY7" fmla="*/ 0 h 281007"/>
              <a:gd name="connsiteX8" fmla="*/ 185795 w 213814"/>
              <a:gd name="connsiteY8" fmla="*/ 23273 h 281007"/>
              <a:gd name="connsiteX9" fmla="*/ 213814 w 213814"/>
              <a:gd name="connsiteY9" fmla="*/ 89385 h 281007"/>
              <a:gd name="connsiteX10" fmla="*/ 213737 w 213814"/>
              <a:gd name="connsiteY10" fmla="*/ 89385 h 281007"/>
              <a:gd name="connsiteX11" fmla="*/ 79544 w 213814"/>
              <a:gd name="connsiteY11" fmla="*/ 125896 h 281007"/>
              <a:gd name="connsiteX12" fmla="*/ 94055 w 213814"/>
              <a:gd name="connsiteY12" fmla="*/ 125896 h 281007"/>
              <a:gd name="connsiteX13" fmla="*/ 122577 w 213814"/>
              <a:gd name="connsiteY13" fmla="*/ 116286 h 281007"/>
              <a:gd name="connsiteX14" fmla="*/ 133152 w 213814"/>
              <a:gd name="connsiteY14" fmla="*/ 89771 h 281007"/>
              <a:gd name="connsiteX15" fmla="*/ 100115 w 213814"/>
              <a:gd name="connsiteY15" fmla="*/ 61327 h 281007"/>
              <a:gd name="connsiteX16" fmla="*/ 79544 w 213814"/>
              <a:gd name="connsiteY16" fmla="*/ 61327 h 281007"/>
              <a:gd name="connsiteX17" fmla="*/ 79544 w 213814"/>
              <a:gd name="connsiteY17" fmla="*/ 125896 h 281007"/>
              <a:gd name="connsiteX18" fmla="*/ 79544 w 213814"/>
              <a:gd name="connsiteY18" fmla="*/ 125896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814" h="281007">
                <a:moveTo>
                  <a:pt x="213737" y="89385"/>
                </a:moveTo>
                <a:cubicBezTo>
                  <a:pt x="213737" y="120763"/>
                  <a:pt x="204011" y="145039"/>
                  <a:pt x="184637" y="162136"/>
                </a:cubicBezTo>
                <a:cubicBezTo>
                  <a:pt x="165262" y="179234"/>
                  <a:pt x="137667" y="187802"/>
                  <a:pt x="101929" y="187802"/>
                </a:cubicBezTo>
                <a:lnTo>
                  <a:pt x="79582" y="187802"/>
                </a:lnTo>
                <a:lnTo>
                  <a:pt x="79582" y="281008"/>
                </a:lnTo>
                <a:lnTo>
                  <a:pt x="0" y="281008"/>
                </a:lnTo>
                <a:lnTo>
                  <a:pt x="0" y="0"/>
                </a:lnTo>
                <a:lnTo>
                  <a:pt x="101967" y="0"/>
                </a:lnTo>
                <a:cubicBezTo>
                  <a:pt x="139172" y="0"/>
                  <a:pt x="167115" y="7758"/>
                  <a:pt x="185795" y="23273"/>
                </a:cubicBezTo>
                <a:cubicBezTo>
                  <a:pt x="204474" y="38788"/>
                  <a:pt x="213814" y="60825"/>
                  <a:pt x="213814" y="89385"/>
                </a:cubicBezTo>
                <a:lnTo>
                  <a:pt x="213737" y="89385"/>
                </a:lnTo>
                <a:close/>
                <a:moveTo>
                  <a:pt x="79544" y="125896"/>
                </a:moveTo>
                <a:lnTo>
                  <a:pt x="94055" y="125896"/>
                </a:lnTo>
                <a:cubicBezTo>
                  <a:pt x="106020" y="125896"/>
                  <a:pt x="115514" y="122692"/>
                  <a:pt x="122577" y="116286"/>
                </a:cubicBezTo>
                <a:cubicBezTo>
                  <a:pt x="129639" y="109879"/>
                  <a:pt x="133152" y="101041"/>
                  <a:pt x="133152" y="89771"/>
                </a:cubicBezTo>
                <a:cubicBezTo>
                  <a:pt x="133152" y="70821"/>
                  <a:pt x="122152" y="61327"/>
                  <a:pt x="100115" y="61327"/>
                </a:cubicBezTo>
                <a:lnTo>
                  <a:pt x="79544" y="61327"/>
                </a:lnTo>
                <a:lnTo>
                  <a:pt x="79544" y="125896"/>
                </a:lnTo>
                <a:lnTo>
                  <a:pt x="79544" y="125896"/>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AC2B31C-7988-8061-4628-27954A072E3D}"/>
              </a:ext>
            </a:extLst>
          </p:cNvPr>
          <p:cNvSpPr/>
          <p:nvPr/>
        </p:nvSpPr>
        <p:spPr>
          <a:xfrm>
            <a:off x="16711068" y="1239935"/>
            <a:ext cx="174872" cy="281046"/>
          </a:xfrm>
          <a:custGeom>
            <a:avLst/>
            <a:gdLst>
              <a:gd name="connsiteX0" fmla="*/ 174872 w 174872"/>
              <a:gd name="connsiteY0" fmla="*/ 281008 h 281046"/>
              <a:gd name="connsiteX1" fmla="*/ 0 w 174872"/>
              <a:gd name="connsiteY1" fmla="*/ 281008 h 281046"/>
              <a:gd name="connsiteX2" fmla="*/ 0 w 174872"/>
              <a:gd name="connsiteY2" fmla="*/ 0 h 281046"/>
              <a:gd name="connsiteX3" fmla="*/ 174872 w 174872"/>
              <a:gd name="connsiteY3" fmla="*/ 0 h 281046"/>
              <a:gd name="connsiteX4" fmla="*/ 174872 w 174872"/>
              <a:gd name="connsiteY4" fmla="*/ 60941 h 281046"/>
              <a:gd name="connsiteX5" fmla="*/ 79582 w 174872"/>
              <a:gd name="connsiteY5" fmla="*/ 60941 h 281046"/>
              <a:gd name="connsiteX6" fmla="*/ 79582 w 174872"/>
              <a:gd name="connsiteY6" fmla="*/ 105132 h 281046"/>
              <a:gd name="connsiteX7" fmla="*/ 167848 w 174872"/>
              <a:gd name="connsiteY7" fmla="*/ 105132 h 281046"/>
              <a:gd name="connsiteX8" fmla="*/ 167848 w 174872"/>
              <a:gd name="connsiteY8" fmla="*/ 166073 h 281046"/>
              <a:gd name="connsiteX9" fmla="*/ 79582 w 174872"/>
              <a:gd name="connsiteY9" fmla="*/ 166073 h 281046"/>
              <a:gd name="connsiteX10" fmla="*/ 79582 w 174872"/>
              <a:gd name="connsiteY10" fmla="*/ 219141 h 281046"/>
              <a:gd name="connsiteX11" fmla="*/ 174872 w 174872"/>
              <a:gd name="connsiteY11" fmla="*/ 219141 h 281046"/>
              <a:gd name="connsiteX12" fmla="*/ 174872 w 174872"/>
              <a:gd name="connsiteY12" fmla="*/ 281046 h 281046"/>
              <a:gd name="connsiteX13" fmla="*/ 174872 w 174872"/>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72" h="281046">
                <a:moveTo>
                  <a:pt x="174872"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F308CAE-08A7-40B1-3991-0CE8ED24F9EB}"/>
              </a:ext>
            </a:extLst>
          </p:cNvPr>
          <p:cNvSpPr/>
          <p:nvPr/>
        </p:nvSpPr>
        <p:spPr>
          <a:xfrm>
            <a:off x="16916585" y="1238777"/>
            <a:ext cx="299571" cy="282165"/>
          </a:xfrm>
          <a:custGeom>
            <a:avLst/>
            <a:gdLst>
              <a:gd name="connsiteX0" fmla="*/ 212579 w 299571"/>
              <a:gd name="connsiteY0" fmla="*/ 282166 h 282165"/>
              <a:gd name="connsiteX1" fmla="*/ 198068 w 299571"/>
              <a:gd name="connsiteY1" fmla="*/ 229484 h 282165"/>
              <a:gd name="connsiteX2" fmla="*/ 102353 w 299571"/>
              <a:gd name="connsiteY2" fmla="*/ 229484 h 282165"/>
              <a:gd name="connsiteX3" fmla="*/ 87456 w 299571"/>
              <a:gd name="connsiteY3" fmla="*/ 282166 h 282165"/>
              <a:gd name="connsiteX4" fmla="*/ 0 w 299571"/>
              <a:gd name="connsiteY4" fmla="*/ 282166 h 282165"/>
              <a:gd name="connsiteX5" fmla="*/ 96101 w 299571"/>
              <a:gd name="connsiteY5" fmla="*/ 0 h 282165"/>
              <a:gd name="connsiteX6" fmla="*/ 202275 w 299571"/>
              <a:gd name="connsiteY6" fmla="*/ 0 h 282165"/>
              <a:gd name="connsiteX7" fmla="*/ 299572 w 299571"/>
              <a:gd name="connsiteY7" fmla="*/ 282166 h 282165"/>
              <a:gd name="connsiteX8" fmla="*/ 212541 w 299571"/>
              <a:gd name="connsiteY8" fmla="*/ 282166 h 282165"/>
              <a:gd name="connsiteX9" fmla="*/ 212541 w 299571"/>
              <a:gd name="connsiteY9" fmla="*/ 282166 h 282165"/>
              <a:gd name="connsiteX10" fmla="*/ 181549 w 299571"/>
              <a:gd name="connsiteY10" fmla="*/ 167231 h 282165"/>
              <a:gd name="connsiteX11" fmla="*/ 168852 w 299571"/>
              <a:gd name="connsiteY11" fmla="*/ 121110 h 282165"/>
              <a:gd name="connsiteX12" fmla="*/ 158084 w 299571"/>
              <a:gd name="connsiteY12" fmla="*/ 81319 h 282165"/>
              <a:gd name="connsiteX13" fmla="*/ 149709 w 299571"/>
              <a:gd name="connsiteY13" fmla="*/ 46352 h 282165"/>
              <a:gd name="connsiteX14" fmla="*/ 142569 w 299571"/>
              <a:gd name="connsiteY14" fmla="*/ 78656 h 282165"/>
              <a:gd name="connsiteX15" fmla="*/ 118910 w 299571"/>
              <a:gd name="connsiteY15" fmla="*/ 167269 h 282165"/>
              <a:gd name="connsiteX16" fmla="*/ 181588 w 299571"/>
              <a:gd name="connsiteY16" fmla="*/ 167269 h 282165"/>
              <a:gd name="connsiteX17" fmla="*/ 181588 w 299571"/>
              <a:gd name="connsiteY17" fmla="*/ 167269 h 2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571" h="282165">
                <a:moveTo>
                  <a:pt x="212579" y="282166"/>
                </a:moveTo>
                <a:lnTo>
                  <a:pt x="198068" y="229484"/>
                </a:lnTo>
                <a:lnTo>
                  <a:pt x="102353" y="229484"/>
                </a:lnTo>
                <a:lnTo>
                  <a:pt x="87456" y="282166"/>
                </a:lnTo>
                <a:lnTo>
                  <a:pt x="0" y="282166"/>
                </a:lnTo>
                <a:lnTo>
                  <a:pt x="96101" y="0"/>
                </a:lnTo>
                <a:lnTo>
                  <a:pt x="202275" y="0"/>
                </a:lnTo>
                <a:lnTo>
                  <a:pt x="299572" y="282166"/>
                </a:lnTo>
                <a:lnTo>
                  <a:pt x="212541" y="282166"/>
                </a:lnTo>
                <a:lnTo>
                  <a:pt x="212541" y="282166"/>
                </a:lnTo>
                <a:close/>
                <a:moveTo>
                  <a:pt x="181549" y="167231"/>
                </a:moveTo>
                <a:lnTo>
                  <a:pt x="168852" y="121110"/>
                </a:lnTo>
                <a:cubicBezTo>
                  <a:pt x="165880" y="110844"/>
                  <a:pt x="162291" y="97606"/>
                  <a:pt x="158084" y="81319"/>
                </a:cubicBezTo>
                <a:cubicBezTo>
                  <a:pt x="153838" y="65032"/>
                  <a:pt x="151060" y="53376"/>
                  <a:pt x="149709" y="46352"/>
                </a:cubicBezTo>
                <a:cubicBezTo>
                  <a:pt x="148512" y="52875"/>
                  <a:pt x="146119" y="63643"/>
                  <a:pt x="142569" y="78656"/>
                </a:cubicBezTo>
                <a:cubicBezTo>
                  <a:pt x="139018" y="93631"/>
                  <a:pt x="131106" y="123194"/>
                  <a:pt x="118910" y="167269"/>
                </a:cubicBezTo>
                <a:lnTo>
                  <a:pt x="181588" y="167269"/>
                </a:lnTo>
                <a:lnTo>
                  <a:pt x="181588" y="167269"/>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95412CF-26AB-C354-F6CC-A5464841FCCA}"/>
              </a:ext>
            </a:extLst>
          </p:cNvPr>
          <p:cNvSpPr/>
          <p:nvPr/>
        </p:nvSpPr>
        <p:spPr>
          <a:xfrm>
            <a:off x="17248036" y="1239935"/>
            <a:ext cx="280467" cy="281007"/>
          </a:xfrm>
          <a:custGeom>
            <a:avLst/>
            <a:gdLst>
              <a:gd name="connsiteX0" fmla="*/ 280467 w 280467"/>
              <a:gd name="connsiteY0" fmla="*/ 281008 h 281007"/>
              <a:gd name="connsiteX1" fmla="*/ 176107 w 280467"/>
              <a:gd name="connsiteY1" fmla="*/ 281008 h 281007"/>
              <a:gd name="connsiteX2" fmla="*/ 68506 w 280467"/>
              <a:gd name="connsiteY2" fmla="*/ 83017 h 281007"/>
              <a:gd name="connsiteX3" fmla="*/ 66691 w 280467"/>
              <a:gd name="connsiteY3" fmla="*/ 83017 h 281007"/>
              <a:gd name="connsiteX4" fmla="*/ 70513 w 280467"/>
              <a:gd name="connsiteY4" fmla="*/ 154340 h 281007"/>
              <a:gd name="connsiteX5" fmla="*/ 70513 w 280467"/>
              <a:gd name="connsiteY5" fmla="*/ 281008 h 281007"/>
              <a:gd name="connsiteX6" fmla="*/ 0 w 280467"/>
              <a:gd name="connsiteY6" fmla="*/ 281008 h 281007"/>
              <a:gd name="connsiteX7" fmla="*/ 0 w 280467"/>
              <a:gd name="connsiteY7" fmla="*/ 0 h 281007"/>
              <a:gd name="connsiteX8" fmla="*/ 103974 w 280467"/>
              <a:gd name="connsiteY8" fmla="*/ 0 h 281007"/>
              <a:gd name="connsiteX9" fmla="*/ 211151 w 280467"/>
              <a:gd name="connsiteY9" fmla="*/ 195289 h 281007"/>
              <a:gd name="connsiteX10" fmla="*/ 212348 w 280467"/>
              <a:gd name="connsiteY10" fmla="*/ 195289 h 281007"/>
              <a:gd name="connsiteX11" fmla="*/ 209530 w 280467"/>
              <a:gd name="connsiteY11" fmla="*/ 127054 h 281007"/>
              <a:gd name="connsiteX12" fmla="*/ 209530 w 280467"/>
              <a:gd name="connsiteY12" fmla="*/ 0 h 281007"/>
              <a:gd name="connsiteX13" fmla="*/ 280467 w 280467"/>
              <a:gd name="connsiteY13" fmla="*/ 0 h 281007"/>
              <a:gd name="connsiteX14" fmla="*/ 280467 w 280467"/>
              <a:gd name="connsiteY14" fmla="*/ 281008 h 281007"/>
              <a:gd name="connsiteX15" fmla="*/ 280467 w 280467"/>
              <a:gd name="connsiteY15" fmla="*/ 281008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467" h="281007">
                <a:moveTo>
                  <a:pt x="280467" y="281008"/>
                </a:moveTo>
                <a:lnTo>
                  <a:pt x="176107" y="281008"/>
                </a:lnTo>
                <a:lnTo>
                  <a:pt x="68506" y="83017"/>
                </a:lnTo>
                <a:lnTo>
                  <a:pt x="66691" y="83017"/>
                </a:lnTo>
                <a:cubicBezTo>
                  <a:pt x="69239" y="114163"/>
                  <a:pt x="70513" y="137937"/>
                  <a:pt x="70513" y="154340"/>
                </a:cubicBezTo>
                <a:lnTo>
                  <a:pt x="70513" y="281008"/>
                </a:lnTo>
                <a:lnTo>
                  <a:pt x="0" y="281008"/>
                </a:lnTo>
                <a:lnTo>
                  <a:pt x="0" y="0"/>
                </a:lnTo>
                <a:lnTo>
                  <a:pt x="103974" y="0"/>
                </a:lnTo>
                <a:lnTo>
                  <a:pt x="211151" y="195289"/>
                </a:lnTo>
                <a:lnTo>
                  <a:pt x="212348" y="195289"/>
                </a:lnTo>
                <a:cubicBezTo>
                  <a:pt x="210457" y="166961"/>
                  <a:pt x="209530" y="144228"/>
                  <a:pt x="209530" y="127054"/>
                </a:cubicBezTo>
                <a:lnTo>
                  <a:pt x="209530" y="0"/>
                </a:lnTo>
                <a:lnTo>
                  <a:pt x="280467" y="0"/>
                </a:lnTo>
                <a:lnTo>
                  <a:pt x="280467" y="281008"/>
                </a:lnTo>
                <a:lnTo>
                  <a:pt x="280467" y="281008"/>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62AD7D1-522D-704A-3174-F7396679368F}"/>
              </a:ext>
            </a:extLst>
          </p:cNvPr>
          <p:cNvSpPr/>
          <p:nvPr/>
        </p:nvSpPr>
        <p:spPr>
          <a:xfrm>
            <a:off x="15659171" y="1642825"/>
            <a:ext cx="1937451" cy="442989"/>
          </a:xfrm>
          <a:custGeom>
            <a:avLst/>
            <a:gdLst>
              <a:gd name="connsiteX0" fmla="*/ 0 w 1937451"/>
              <a:gd name="connsiteY0" fmla="*/ 0 h 442989"/>
              <a:gd name="connsiteX1" fmla="*/ 1937452 w 1937451"/>
              <a:gd name="connsiteY1" fmla="*/ 0 h 442989"/>
              <a:gd name="connsiteX2" fmla="*/ 1937452 w 1937451"/>
              <a:gd name="connsiteY2" fmla="*/ 442990 h 442989"/>
              <a:gd name="connsiteX3" fmla="*/ 0 w 1937451"/>
              <a:gd name="connsiteY3" fmla="*/ 442990 h 442989"/>
            </a:gdLst>
            <a:ahLst/>
            <a:cxnLst>
              <a:cxn ang="0">
                <a:pos x="connsiteX0" y="connsiteY0"/>
              </a:cxn>
              <a:cxn ang="0">
                <a:pos x="connsiteX1" y="connsiteY1"/>
              </a:cxn>
              <a:cxn ang="0">
                <a:pos x="connsiteX2" y="connsiteY2"/>
              </a:cxn>
              <a:cxn ang="0">
                <a:pos x="connsiteX3" y="connsiteY3"/>
              </a:cxn>
            </a:cxnLst>
            <a:rect l="l" t="t" r="r" b="b"/>
            <a:pathLst>
              <a:path w="1937451" h="442989">
                <a:moveTo>
                  <a:pt x="0" y="0"/>
                </a:moveTo>
                <a:lnTo>
                  <a:pt x="1937452" y="0"/>
                </a:lnTo>
                <a:lnTo>
                  <a:pt x="1937452" y="442990"/>
                </a:lnTo>
                <a:lnTo>
                  <a:pt x="0" y="442990"/>
                </a:lnTo>
                <a:close/>
              </a:path>
            </a:pathLst>
          </a:custGeom>
          <a:solidFill>
            <a:srgbClr val="8C0B31"/>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56E7D8D-1A61-D82F-40CA-516651F764B8}"/>
              </a:ext>
            </a:extLst>
          </p:cNvPr>
          <p:cNvSpPr/>
          <p:nvPr/>
        </p:nvSpPr>
        <p:spPr>
          <a:xfrm>
            <a:off x="15733851" y="1718663"/>
            <a:ext cx="238399" cy="291428"/>
          </a:xfrm>
          <a:custGeom>
            <a:avLst/>
            <a:gdLst>
              <a:gd name="connsiteX0" fmla="*/ 144653 w 238399"/>
              <a:gd name="connsiteY0" fmla="*/ 62832 h 291428"/>
              <a:gd name="connsiteX1" fmla="*/ 99536 w 238399"/>
              <a:gd name="connsiteY1" fmla="*/ 85217 h 291428"/>
              <a:gd name="connsiteX2" fmla="*/ 83326 w 238399"/>
              <a:gd name="connsiteY2" fmla="*/ 146969 h 291428"/>
              <a:gd name="connsiteX3" fmla="*/ 149168 w 238399"/>
              <a:gd name="connsiteY3" fmla="*/ 228789 h 291428"/>
              <a:gd name="connsiteX4" fmla="*/ 187724 w 238399"/>
              <a:gd name="connsiteY4" fmla="*/ 223540 h 291428"/>
              <a:gd name="connsiteX5" fmla="*/ 225277 w 238399"/>
              <a:gd name="connsiteY5" fmla="*/ 210959 h 291428"/>
              <a:gd name="connsiteX6" fmla="*/ 225277 w 238399"/>
              <a:gd name="connsiteY6" fmla="*/ 275720 h 291428"/>
              <a:gd name="connsiteX7" fmla="*/ 140330 w 238399"/>
              <a:gd name="connsiteY7" fmla="*/ 291428 h 291428"/>
              <a:gd name="connsiteX8" fmla="*/ 36202 w 238399"/>
              <a:gd name="connsiteY8" fmla="*/ 254185 h 291428"/>
              <a:gd name="connsiteX9" fmla="*/ 0 w 238399"/>
              <a:gd name="connsiteY9" fmla="*/ 146583 h 291428"/>
              <a:gd name="connsiteX10" fmla="*/ 17522 w 238399"/>
              <a:gd name="connsiteY10" fmla="*/ 69239 h 291428"/>
              <a:gd name="connsiteX11" fmla="*/ 68004 w 238399"/>
              <a:gd name="connsiteY11" fmla="*/ 17947 h 291428"/>
              <a:gd name="connsiteX12" fmla="*/ 145463 w 238399"/>
              <a:gd name="connsiteY12" fmla="*/ 0 h 291428"/>
              <a:gd name="connsiteX13" fmla="*/ 238399 w 238399"/>
              <a:gd name="connsiteY13" fmla="*/ 19954 h 291428"/>
              <a:gd name="connsiteX14" fmla="*/ 213583 w 238399"/>
              <a:gd name="connsiteY14" fmla="*/ 80238 h 291428"/>
              <a:gd name="connsiteX15" fmla="*/ 180353 w 238399"/>
              <a:gd name="connsiteY15" fmla="*/ 67850 h 291428"/>
              <a:gd name="connsiteX16" fmla="*/ 144653 w 238399"/>
              <a:gd name="connsiteY16" fmla="*/ 62794 h 291428"/>
              <a:gd name="connsiteX17" fmla="*/ 144653 w 238399"/>
              <a:gd name="connsiteY17" fmla="*/ 62794 h 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399" h="291428">
                <a:moveTo>
                  <a:pt x="144653" y="62832"/>
                </a:moveTo>
                <a:cubicBezTo>
                  <a:pt x="125355" y="62832"/>
                  <a:pt x="110304" y="70281"/>
                  <a:pt x="99536" y="85217"/>
                </a:cubicBezTo>
                <a:cubicBezTo>
                  <a:pt x="88729" y="100153"/>
                  <a:pt x="83326" y="120724"/>
                  <a:pt x="83326" y="146969"/>
                </a:cubicBezTo>
                <a:cubicBezTo>
                  <a:pt x="83326" y="201503"/>
                  <a:pt x="105286" y="228789"/>
                  <a:pt x="149168" y="228789"/>
                </a:cubicBezTo>
                <a:cubicBezTo>
                  <a:pt x="162445" y="228789"/>
                  <a:pt x="175297" y="227053"/>
                  <a:pt x="187724" y="223540"/>
                </a:cubicBezTo>
                <a:cubicBezTo>
                  <a:pt x="200152" y="220067"/>
                  <a:pt x="212695" y="215860"/>
                  <a:pt x="225277" y="210959"/>
                </a:cubicBezTo>
                <a:lnTo>
                  <a:pt x="225277" y="275720"/>
                </a:lnTo>
                <a:cubicBezTo>
                  <a:pt x="200268" y="286180"/>
                  <a:pt x="171939" y="291428"/>
                  <a:pt x="140330" y="291428"/>
                </a:cubicBezTo>
                <a:cubicBezTo>
                  <a:pt x="95059" y="291428"/>
                  <a:pt x="60362" y="279001"/>
                  <a:pt x="36202" y="254185"/>
                </a:cubicBezTo>
                <a:cubicBezTo>
                  <a:pt x="12080" y="229368"/>
                  <a:pt x="0" y="193514"/>
                  <a:pt x="0" y="146583"/>
                </a:cubicBezTo>
                <a:cubicBezTo>
                  <a:pt x="0" y="117251"/>
                  <a:pt x="5828" y="91469"/>
                  <a:pt x="17522" y="69239"/>
                </a:cubicBezTo>
                <a:cubicBezTo>
                  <a:pt x="29216" y="47008"/>
                  <a:pt x="46043" y="29911"/>
                  <a:pt x="68004" y="17947"/>
                </a:cubicBezTo>
                <a:cubicBezTo>
                  <a:pt x="89964" y="5982"/>
                  <a:pt x="115784" y="0"/>
                  <a:pt x="145463" y="0"/>
                </a:cubicBezTo>
                <a:cubicBezTo>
                  <a:pt x="177883" y="0"/>
                  <a:pt x="208874" y="6677"/>
                  <a:pt x="238399" y="19954"/>
                </a:cubicBezTo>
                <a:lnTo>
                  <a:pt x="213583" y="80238"/>
                </a:lnTo>
                <a:cubicBezTo>
                  <a:pt x="202506" y="75337"/>
                  <a:pt x="191430" y="71207"/>
                  <a:pt x="180353" y="67850"/>
                </a:cubicBezTo>
                <a:cubicBezTo>
                  <a:pt x="169276" y="64492"/>
                  <a:pt x="157389" y="62794"/>
                  <a:pt x="144653" y="62794"/>
                </a:cubicBezTo>
                <a:lnTo>
                  <a:pt x="144653" y="62794"/>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383D4E6-8711-BD7D-55E5-49486C45F2D5}"/>
              </a:ext>
            </a:extLst>
          </p:cNvPr>
          <p:cNvSpPr/>
          <p:nvPr/>
        </p:nvSpPr>
        <p:spPr>
          <a:xfrm>
            <a:off x="16017599" y="1722754"/>
            <a:ext cx="196562" cy="283477"/>
          </a:xfrm>
          <a:custGeom>
            <a:avLst/>
            <a:gdLst>
              <a:gd name="connsiteX0" fmla="*/ 0 w 196562"/>
              <a:gd name="connsiteY0" fmla="*/ 283478 h 283477"/>
              <a:gd name="connsiteX1" fmla="*/ 0 w 196562"/>
              <a:gd name="connsiteY1" fmla="*/ 0 h 283477"/>
              <a:gd name="connsiteX2" fmla="*/ 81049 w 196562"/>
              <a:gd name="connsiteY2" fmla="*/ 0 h 283477"/>
              <a:gd name="connsiteX3" fmla="*/ 81049 w 196562"/>
              <a:gd name="connsiteY3" fmla="*/ 221611 h 283477"/>
              <a:gd name="connsiteX4" fmla="*/ 196563 w 196562"/>
              <a:gd name="connsiteY4" fmla="*/ 221611 h 283477"/>
              <a:gd name="connsiteX5" fmla="*/ 196563 w 196562"/>
              <a:gd name="connsiteY5" fmla="*/ 283478 h 283477"/>
              <a:gd name="connsiteX6" fmla="*/ 0 w 196562"/>
              <a:gd name="connsiteY6"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62" h="283477">
                <a:moveTo>
                  <a:pt x="0" y="283478"/>
                </a:moveTo>
                <a:lnTo>
                  <a:pt x="0" y="0"/>
                </a:lnTo>
                <a:lnTo>
                  <a:pt x="81049" y="0"/>
                </a:lnTo>
                <a:lnTo>
                  <a:pt x="81049" y="221611"/>
                </a:lnTo>
                <a:lnTo>
                  <a:pt x="196563" y="221611"/>
                </a:lnTo>
                <a:lnTo>
                  <a:pt x="196563" y="283478"/>
                </a:lnTo>
                <a:lnTo>
                  <a:pt x="0" y="283478"/>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19CF739-E39F-D473-1090-BFA42983A868}"/>
              </a:ext>
            </a:extLst>
          </p:cNvPr>
          <p:cNvSpPr/>
          <p:nvPr/>
        </p:nvSpPr>
        <p:spPr>
          <a:xfrm>
            <a:off x="16262174" y="1722754"/>
            <a:ext cx="81434" cy="283477"/>
          </a:xfrm>
          <a:custGeom>
            <a:avLst/>
            <a:gdLst>
              <a:gd name="connsiteX0" fmla="*/ 0 w 81434"/>
              <a:gd name="connsiteY0" fmla="*/ 283478 h 283477"/>
              <a:gd name="connsiteX1" fmla="*/ 0 w 81434"/>
              <a:gd name="connsiteY1" fmla="*/ 0 h 283477"/>
              <a:gd name="connsiteX2" fmla="*/ 81435 w 81434"/>
              <a:gd name="connsiteY2" fmla="*/ 0 h 283477"/>
              <a:gd name="connsiteX3" fmla="*/ 81435 w 81434"/>
              <a:gd name="connsiteY3" fmla="*/ 283478 h 283477"/>
              <a:gd name="connsiteX4" fmla="*/ 0 w 81434"/>
              <a:gd name="connsiteY4" fmla="*/ 283478 h 28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 h="283477">
                <a:moveTo>
                  <a:pt x="0" y="283478"/>
                </a:moveTo>
                <a:lnTo>
                  <a:pt x="0" y="0"/>
                </a:lnTo>
                <a:lnTo>
                  <a:pt x="81435" y="0"/>
                </a:lnTo>
                <a:lnTo>
                  <a:pt x="81435" y="283478"/>
                </a:lnTo>
                <a:lnTo>
                  <a:pt x="0" y="283478"/>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FDC8DD21-DEC2-ED90-BECA-A1D7FD03EAE6}"/>
              </a:ext>
            </a:extLst>
          </p:cNvPr>
          <p:cNvSpPr/>
          <p:nvPr/>
        </p:nvSpPr>
        <p:spPr>
          <a:xfrm>
            <a:off x="16408486" y="1722754"/>
            <a:ext cx="341562" cy="283477"/>
          </a:xfrm>
          <a:custGeom>
            <a:avLst/>
            <a:gdLst>
              <a:gd name="connsiteX0" fmla="*/ 130643 w 341562"/>
              <a:gd name="connsiteY0" fmla="*/ 283478 h 283477"/>
              <a:gd name="connsiteX1" fmla="*/ 69316 w 341562"/>
              <a:gd name="connsiteY1" fmla="*/ 79312 h 283477"/>
              <a:gd name="connsiteX2" fmla="*/ 67464 w 341562"/>
              <a:gd name="connsiteY2" fmla="*/ 79312 h 283477"/>
              <a:gd name="connsiteX3" fmla="*/ 71786 w 341562"/>
              <a:gd name="connsiteY3" fmla="*/ 160361 h 283477"/>
              <a:gd name="connsiteX4" fmla="*/ 71786 w 341562"/>
              <a:gd name="connsiteY4" fmla="*/ 283478 h 283477"/>
              <a:gd name="connsiteX5" fmla="*/ 0 w 341562"/>
              <a:gd name="connsiteY5" fmla="*/ 283478 h 283477"/>
              <a:gd name="connsiteX6" fmla="*/ 0 w 341562"/>
              <a:gd name="connsiteY6" fmla="*/ 0 h 283477"/>
              <a:gd name="connsiteX7" fmla="*/ 107911 w 341562"/>
              <a:gd name="connsiteY7" fmla="*/ 0 h 283477"/>
              <a:gd name="connsiteX8" fmla="*/ 170473 w 341562"/>
              <a:gd name="connsiteY8" fmla="*/ 201271 h 283477"/>
              <a:gd name="connsiteX9" fmla="*/ 172132 w 341562"/>
              <a:gd name="connsiteY9" fmla="*/ 201271 h 283477"/>
              <a:gd name="connsiteX10" fmla="*/ 233459 w 341562"/>
              <a:gd name="connsiteY10" fmla="*/ 0 h 283477"/>
              <a:gd name="connsiteX11" fmla="*/ 341563 w 341562"/>
              <a:gd name="connsiteY11" fmla="*/ 0 h 283477"/>
              <a:gd name="connsiteX12" fmla="*/ 341563 w 341562"/>
              <a:gd name="connsiteY12" fmla="*/ 283478 h 283477"/>
              <a:gd name="connsiteX13" fmla="*/ 267075 w 341562"/>
              <a:gd name="connsiteY13" fmla="*/ 283478 h 283477"/>
              <a:gd name="connsiteX14" fmla="*/ 267075 w 341562"/>
              <a:gd name="connsiteY14" fmla="*/ 159203 h 283477"/>
              <a:gd name="connsiteX15" fmla="*/ 267384 w 341562"/>
              <a:gd name="connsiteY15" fmla="*/ 137667 h 283477"/>
              <a:gd name="connsiteX16" fmla="*/ 270163 w 341562"/>
              <a:gd name="connsiteY16" fmla="*/ 79698 h 283477"/>
              <a:gd name="connsiteX17" fmla="*/ 268310 w 341562"/>
              <a:gd name="connsiteY17" fmla="*/ 79698 h 283477"/>
              <a:gd name="connsiteX18" fmla="*/ 207794 w 341562"/>
              <a:gd name="connsiteY18" fmla="*/ 283478 h 283477"/>
              <a:gd name="connsiteX19" fmla="*/ 130643 w 341562"/>
              <a:gd name="connsiteY19" fmla="*/ 283478 h 283477"/>
              <a:gd name="connsiteX20" fmla="*/ 130643 w 341562"/>
              <a:gd name="connsiteY20"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562" h="283477">
                <a:moveTo>
                  <a:pt x="130643" y="283478"/>
                </a:moveTo>
                <a:lnTo>
                  <a:pt x="69316" y="79312"/>
                </a:lnTo>
                <a:lnTo>
                  <a:pt x="67464" y="79312"/>
                </a:lnTo>
                <a:cubicBezTo>
                  <a:pt x="70319" y="114086"/>
                  <a:pt x="71786" y="141102"/>
                  <a:pt x="71786" y="160361"/>
                </a:cubicBezTo>
                <a:lnTo>
                  <a:pt x="71786" y="283478"/>
                </a:lnTo>
                <a:lnTo>
                  <a:pt x="0" y="283478"/>
                </a:lnTo>
                <a:lnTo>
                  <a:pt x="0" y="0"/>
                </a:lnTo>
                <a:lnTo>
                  <a:pt x="107911" y="0"/>
                </a:lnTo>
                <a:lnTo>
                  <a:pt x="170473" y="201271"/>
                </a:lnTo>
                <a:lnTo>
                  <a:pt x="172132" y="201271"/>
                </a:lnTo>
                <a:lnTo>
                  <a:pt x="233459" y="0"/>
                </a:lnTo>
                <a:lnTo>
                  <a:pt x="341563" y="0"/>
                </a:lnTo>
                <a:lnTo>
                  <a:pt x="341563" y="283478"/>
                </a:lnTo>
                <a:lnTo>
                  <a:pt x="267075" y="283478"/>
                </a:lnTo>
                <a:lnTo>
                  <a:pt x="267075" y="159203"/>
                </a:lnTo>
                <a:cubicBezTo>
                  <a:pt x="267075" y="152758"/>
                  <a:pt x="267191" y="145579"/>
                  <a:pt x="267384" y="137667"/>
                </a:cubicBezTo>
                <a:cubicBezTo>
                  <a:pt x="267577" y="129794"/>
                  <a:pt x="268503" y="110458"/>
                  <a:pt x="270163" y="79698"/>
                </a:cubicBezTo>
                <a:lnTo>
                  <a:pt x="268310" y="79698"/>
                </a:lnTo>
                <a:lnTo>
                  <a:pt x="207794" y="283478"/>
                </a:lnTo>
                <a:lnTo>
                  <a:pt x="130643" y="283478"/>
                </a:lnTo>
                <a:lnTo>
                  <a:pt x="130643" y="283478"/>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25311F2-97E6-7041-425D-EA7E0278F382}"/>
              </a:ext>
            </a:extLst>
          </p:cNvPr>
          <p:cNvSpPr/>
          <p:nvPr/>
        </p:nvSpPr>
        <p:spPr>
          <a:xfrm>
            <a:off x="16782237" y="1721597"/>
            <a:ext cx="305052" cy="284635"/>
          </a:xfrm>
          <a:custGeom>
            <a:avLst/>
            <a:gdLst>
              <a:gd name="connsiteX0" fmla="*/ 216439 w 305052"/>
              <a:gd name="connsiteY0" fmla="*/ 284636 h 284635"/>
              <a:gd name="connsiteX1" fmla="*/ 201657 w 305052"/>
              <a:gd name="connsiteY1" fmla="*/ 231491 h 284635"/>
              <a:gd name="connsiteX2" fmla="*/ 104206 w 305052"/>
              <a:gd name="connsiteY2" fmla="*/ 231491 h 284635"/>
              <a:gd name="connsiteX3" fmla="*/ 89038 w 305052"/>
              <a:gd name="connsiteY3" fmla="*/ 284636 h 284635"/>
              <a:gd name="connsiteX4" fmla="*/ 0 w 305052"/>
              <a:gd name="connsiteY4" fmla="*/ 284636 h 284635"/>
              <a:gd name="connsiteX5" fmla="*/ 97876 w 305052"/>
              <a:gd name="connsiteY5" fmla="*/ 0 h 284635"/>
              <a:gd name="connsiteX6" fmla="*/ 205980 w 305052"/>
              <a:gd name="connsiteY6" fmla="*/ 0 h 284635"/>
              <a:gd name="connsiteX7" fmla="*/ 305052 w 305052"/>
              <a:gd name="connsiteY7" fmla="*/ 284636 h 284635"/>
              <a:gd name="connsiteX8" fmla="*/ 216439 w 305052"/>
              <a:gd name="connsiteY8" fmla="*/ 284636 h 284635"/>
              <a:gd name="connsiteX9" fmla="*/ 184830 w 305052"/>
              <a:gd name="connsiteY9" fmla="*/ 168697 h 284635"/>
              <a:gd name="connsiteX10" fmla="*/ 171901 w 305052"/>
              <a:gd name="connsiteY10" fmla="*/ 122152 h 284635"/>
              <a:gd name="connsiteX11" fmla="*/ 160940 w 305052"/>
              <a:gd name="connsiteY11" fmla="*/ 82014 h 284635"/>
              <a:gd name="connsiteX12" fmla="*/ 152410 w 305052"/>
              <a:gd name="connsiteY12" fmla="*/ 46738 h 284635"/>
              <a:gd name="connsiteX13" fmla="*/ 145116 w 305052"/>
              <a:gd name="connsiteY13" fmla="*/ 79312 h 284635"/>
              <a:gd name="connsiteX14" fmla="*/ 120994 w 305052"/>
              <a:gd name="connsiteY14" fmla="*/ 168697 h 284635"/>
              <a:gd name="connsiteX15" fmla="*/ 184830 w 305052"/>
              <a:gd name="connsiteY15" fmla="*/ 168697 h 2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52" h="284635">
                <a:moveTo>
                  <a:pt x="216439" y="284636"/>
                </a:moveTo>
                <a:lnTo>
                  <a:pt x="201657" y="231491"/>
                </a:lnTo>
                <a:lnTo>
                  <a:pt x="104206" y="231491"/>
                </a:lnTo>
                <a:lnTo>
                  <a:pt x="89038" y="284636"/>
                </a:lnTo>
                <a:lnTo>
                  <a:pt x="0" y="284636"/>
                </a:lnTo>
                <a:lnTo>
                  <a:pt x="97876" y="0"/>
                </a:lnTo>
                <a:lnTo>
                  <a:pt x="205980" y="0"/>
                </a:lnTo>
                <a:lnTo>
                  <a:pt x="305052" y="284636"/>
                </a:lnTo>
                <a:lnTo>
                  <a:pt x="216439" y="284636"/>
                </a:lnTo>
                <a:close/>
                <a:moveTo>
                  <a:pt x="184830" y="168697"/>
                </a:moveTo>
                <a:lnTo>
                  <a:pt x="171901" y="122152"/>
                </a:lnTo>
                <a:cubicBezTo>
                  <a:pt x="168890" y="111809"/>
                  <a:pt x="165224" y="98416"/>
                  <a:pt x="160940" y="82014"/>
                </a:cubicBezTo>
                <a:cubicBezTo>
                  <a:pt x="156617" y="65611"/>
                  <a:pt x="153800" y="53840"/>
                  <a:pt x="152410" y="46738"/>
                </a:cubicBezTo>
                <a:cubicBezTo>
                  <a:pt x="151175" y="53338"/>
                  <a:pt x="148744" y="64183"/>
                  <a:pt x="145116" y="79312"/>
                </a:cubicBezTo>
                <a:cubicBezTo>
                  <a:pt x="141488" y="94441"/>
                  <a:pt x="133460" y="124236"/>
                  <a:pt x="120994" y="168697"/>
                </a:cubicBezTo>
                <a:lnTo>
                  <a:pt x="184830" y="168697"/>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7A93859-09CB-A1C6-EC78-6122469A8707}"/>
              </a:ext>
            </a:extLst>
          </p:cNvPr>
          <p:cNvSpPr/>
          <p:nvPr/>
        </p:nvSpPr>
        <p:spPr>
          <a:xfrm>
            <a:off x="17068725" y="1722754"/>
            <a:ext cx="227322" cy="283477"/>
          </a:xfrm>
          <a:custGeom>
            <a:avLst/>
            <a:gdLst>
              <a:gd name="connsiteX0" fmla="*/ 154302 w 227322"/>
              <a:gd name="connsiteY0" fmla="*/ 283478 h 283477"/>
              <a:gd name="connsiteX1" fmla="*/ 73253 w 227322"/>
              <a:gd name="connsiteY1" fmla="*/ 283478 h 283477"/>
              <a:gd name="connsiteX2" fmla="*/ 73253 w 227322"/>
              <a:gd name="connsiteY2" fmla="*/ 62639 h 283477"/>
              <a:gd name="connsiteX3" fmla="*/ 0 w 227322"/>
              <a:gd name="connsiteY3" fmla="*/ 62639 h 283477"/>
              <a:gd name="connsiteX4" fmla="*/ 0 w 227322"/>
              <a:gd name="connsiteY4" fmla="*/ 0 h 283477"/>
              <a:gd name="connsiteX5" fmla="*/ 227323 w 227322"/>
              <a:gd name="connsiteY5" fmla="*/ 0 h 283477"/>
              <a:gd name="connsiteX6" fmla="*/ 227323 w 227322"/>
              <a:gd name="connsiteY6" fmla="*/ 62639 h 283477"/>
              <a:gd name="connsiteX7" fmla="*/ 154302 w 227322"/>
              <a:gd name="connsiteY7" fmla="*/ 62639 h 283477"/>
              <a:gd name="connsiteX8" fmla="*/ 154302 w 227322"/>
              <a:gd name="connsiteY8" fmla="*/ 283478 h 283477"/>
              <a:gd name="connsiteX9" fmla="*/ 154302 w 227322"/>
              <a:gd name="connsiteY9"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322" h="283477">
                <a:moveTo>
                  <a:pt x="154302" y="283478"/>
                </a:moveTo>
                <a:lnTo>
                  <a:pt x="73253" y="283478"/>
                </a:lnTo>
                <a:lnTo>
                  <a:pt x="73253" y="62639"/>
                </a:lnTo>
                <a:lnTo>
                  <a:pt x="0" y="62639"/>
                </a:lnTo>
                <a:lnTo>
                  <a:pt x="0" y="0"/>
                </a:lnTo>
                <a:lnTo>
                  <a:pt x="227323" y="0"/>
                </a:lnTo>
                <a:lnTo>
                  <a:pt x="227323" y="62639"/>
                </a:lnTo>
                <a:lnTo>
                  <a:pt x="154302" y="62639"/>
                </a:lnTo>
                <a:lnTo>
                  <a:pt x="154302" y="283478"/>
                </a:lnTo>
                <a:lnTo>
                  <a:pt x="154302" y="283478"/>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0A4D77C-45F7-0557-20B3-27129D188A17}"/>
              </a:ext>
            </a:extLst>
          </p:cNvPr>
          <p:cNvSpPr/>
          <p:nvPr/>
        </p:nvSpPr>
        <p:spPr>
          <a:xfrm>
            <a:off x="17338965" y="1722754"/>
            <a:ext cx="178075" cy="283516"/>
          </a:xfrm>
          <a:custGeom>
            <a:avLst/>
            <a:gdLst>
              <a:gd name="connsiteX0" fmla="*/ 178076 w 178075"/>
              <a:gd name="connsiteY0" fmla="*/ 283478 h 283516"/>
              <a:gd name="connsiteX1" fmla="*/ 0 w 178075"/>
              <a:gd name="connsiteY1" fmla="*/ 283478 h 283516"/>
              <a:gd name="connsiteX2" fmla="*/ 0 w 178075"/>
              <a:gd name="connsiteY2" fmla="*/ 0 h 283516"/>
              <a:gd name="connsiteX3" fmla="*/ 178076 w 178075"/>
              <a:gd name="connsiteY3" fmla="*/ 0 h 283516"/>
              <a:gd name="connsiteX4" fmla="*/ 178076 w 178075"/>
              <a:gd name="connsiteY4" fmla="*/ 61481 h 283516"/>
              <a:gd name="connsiteX5" fmla="*/ 81049 w 178075"/>
              <a:gd name="connsiteY5" fmla="*/ 61481 h 283516"/>
              <a:gd name="connsiteX6" fmla="*/ 81049 w 178075"/>
              <a:gd name="connsiteY6" fmla="*/ 106058 h 283516"/>
              <a:gd name="connsiteX7" fmla="*/ 170897 w 178075"/>
              <a:gd name="connsiteY7" fmla="*/ 106058 h 283516"/>
              <a:gd name="connsiteX8" fmla="*/ 170897 w 178075"/>
              <a:gd name="connsiteY8" fmla="*/ 167540 h 283516"/>
              <a:gd name="connsiteX9" fmla="*/ 81049 w 178075"/>
              <a:gd name="connsiteY9" fmla="*/ 167540 h 283516"/>
              <a:gd name="connsiteX10" fmla="*/ 81049 w 178075"/>
              <a:gd name="connsiteY10" fmla="*/ 221070 h 283516"/>
              <a:gd name="connsiteX11" fmla="*/ 178076 w 178075"/>
              <a:gd name="connsiteY11" fmla="*/ 221070 h 283516"/>
              <a:gd name="connsiteX12" fmla="*/ 178076 w 178075"/>
              <a:gd name="connsiteY12" fmla="*/ 283517 h 283516"/>
              <a:gd name="connsiteX13" fmla="*/ 178076 w 178075"/>
              <a:gd name="connsiteY13" fmla="*/ 283517 h 28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75" h="283516">
                <a:moveTo>
                  <a:pt x="178076" y="283478"/>
                </a:moveTo>
                <a:lnTo>
                  <a:pt x="0" y="283478"/>
                </a:lnTo>
                <a:lnTo>
                  <a:pt x="0" y="0"/>
                </a:lnTo>
                <a:lnTo>
                  <a:pt x="178076" y="0"/>
                </a:lnTo>
                <a:lnTo>
                  <a:pt x="178076" y="61481"/>
                </a:lnTo>
                <a:lnTo>
                  <a:pt x="81049" y="61481"/>
                </a:lnTo>
                <a:lnTo>
                  <a:pt x="81049" y="106058"/>
                </a:lnTo>
                <a:lnTo>
                  <a:pt x="170897" y="106058"/>
                </a:lnTo>
                <a:lnTo>
                  <a:pt x="170897" y="167540"/>
                </a:lnTo>
                <a:lnTo>
                  <a:pt x="81049" y="167540"/>
                </a:lnTo>
                <a:lnTo>
                  <a:pt x="81049" y="221070"/>
                </a:lnTo>
                <a:lnTo>
                  <a:pt x="178076" y="221070"/>
                </a:lnTo>
                <a:lnTo>
                  <a:pt x="178076" y="283517"/>
                </a:lnTo>
                <a:lnTo>
                  <a:pt x="178076" y="283517"/>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27F81E9-68DA-8243-ED7D-97BB62E189D5}"/>
              </a:ext>
            </a:extLst>
          </p:cNvPr>
          <p:cNvSpPr/>
          <p:nvPr/>
        </p:nvSpPr>
        <p:spPr>
          <a:xfrm>
            <a:off x="16404588" y="2125876"/>
            <a:ext cx="1192034" cy="450361"/>
          </a:xfrm>
          <a:custGeom>
            <a:avLst/>
            <a:gdLst>
              <a:gd name="connsiteX0" fmla="*/ 0 w 1192034"/>
              <a:gd name="connsiteY0" fmla="*/ 0 h 450361"/>
              <a:gd name="connsiteX1" fmla="*/ 1192035 w 1192034"/>
              <a:gd name="connsiteY1" fmla="*/ 0 h 450361"/>
              <a:gd name="connsiteX2" fmla="*/ 1192035 w 1192034"/>
              <a:gd name="connsiteY2" fmla="*/ 450361 h 450361"/>
              <a:gd name="connsiteX3" fmla="*/ 0 w 1192034"/>
              <a:gd name="connsiteY3" fmla="*/ 450361 h 450361"/>
            </a:gdLst>
            <a:ahLst/>
            <a:cxnLst>
              <a:cxn ang="0">
                <a:pos x="connsiteX0" y="connsiteY0"/>
              </a:cxn>
              <a:cxn ang="0">
                <a:pos x="connsiteX1" y="connsiteY1"/>
              </a:cxn>
              <a:cxn ang="0">
                <a:pos x="connsiteX2" y="connsiteY2"/>
              </a:cxn>
              <a:cxn ang="0">
                <a:pos x="connsiteX3" y="connsiteY3"/>
              </a:cxn>
            </a:cxnLst>
            <a:rect l="l" t="t" r="r" b="b"/>
            <a:pathLst>
              <a:path w="1192034" h="450361">
                <a:moveTo>
                  <a:pt x="0" y="0"/>
                </a:moveTo>
                <a:lnTo>
                  <a:pt x="1192035" y="0"/>
                </a:lnTo>
                <a:lnTo>
                  <a:pt x="1192035" y="450361"/>
                </a:lnTo>
                <a:lnTo>
                  <a:pt x="0" y="450361"/>
                </a:lnTo>
                <a:close/>
              </a:path>
            </a:pathLst>
          </a:custGeom>
          <a:solidFill>
            <a:srgbClr val="8C0B31"/>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50E8198-67D5-94A6-02C6-E885891E55B0}"/>
              </a:ext>
            </a:extLst>
          </p:cNvPr>
          <p:cNvSpPr/>
          <p:nvPr/>
        </p:nvSpPr>
        <p:spPr>
          <a:xfrm>
            <a:off x="16484633" y="2206847"/>
            <a:ext cx="220298" cy="289614"/>
          </a:xfrm>
          <a:custGeom>
            <a:avLst/>
            <a:gdLst>
              <a:gd name="connsiteX0" fmla="*/ 220298 w 220298"/>
              <a:gd name="connsiteY0" fmla="*/ 92125 h 289614"/>
              <a:gd name="connsiteX1" fmla="*/ 190310 w 220298"/>
              <a:gd name="connsiteY1" fmla="*/ 167115 h 289614"/>
              <a:gd name="connsiteX2" fmla="*/ 105055 w 220298"/>
              <a:gd name="connsiteY2" fmla="*/ 193552 h 289614"/>
              <a:gd name="connsiteX3" fmla="*/ 82014 w 220298"/>
              <a:gd name="connsiteY3" fmla="*/ 193552 h 289614"/>
              <a:gd name="connsiteX4" fmla="*/ 82014 w 220298"/>
              <a:gd name="connsiteY4" fmla="*/ 289614 h 289614"/>
              <a:gd name="connsiteX5" fmla="*/ 0 w 220298"/>
              <a:gd name="connsiteY5" fmla="*/ 289614 h 289614"/>
              <a:gd name="connsiteX6" fmla="*/ 0 w 220298"/>
              <a:gd name="connsiteY6" fmla="*/ 0 h 289614"/>
              <a:gd name="connsiteX7" fmla="*/ 105055 w 220298"/>
              <a:gd name="connsiteY7" fmla="*/ 0 h 289614"/>
              <a:gd name="connsiteX8" fmla="*/ 191429 w 220298"/>
              <a:gd name="connsiteY8" fmla="*/ 23967 h 289614"/>
              <a:gd name="connsiteX9" fmla="*/ 220298 w 220298"/>
              <a:gd name="connsiteY9" fmla="*/ 92125 h 289614"/>
              <a:gd name="connsiteX10" fmla="*/ 82014 w 220298"/>
              <a:gd name="connsiteY10" fmla="*/ 129755 h 289614"/>
              <a:gd name="connsiteX11" fmla="*/ 96950 w 220298"/>
              <a:gd name="connsiteY11" fmla="*/ 129755 h 289614"/>
              <a:gd name="connsiteX12" fmla="*/ 126320 w 220298"/>
              <a:gd name="connsiteY12" fmla="*/ 119836 h 289614"/>
              <a:gd name="connsiteX13" fmla="*/ 137204 w 220298"/>
              <a:gd name="connsiteY13" fmla="*/ 92511 h 289614"/>
              <a:gd name="connsiteX14" fmla="*/ 103163 w 220298"/>
              <a:gd name="connsiteY14" fmla="*/ 63179 h 289614"/>
              <a:gd name="connsiteX15" fmla="*/ 81975 w 220298"/>
              <a:gd name="connsiteY15" fmla="*/ 63179 h 289614"/>
              <a:gd name="connsiteX16" fmla="*/ 81975 w 220298"/>
              <a:gd name="connsiteY16" fmla="*/ 129755 h 289614"/>
              <a:gd name="connsiteX17" fmla="*/ 82014 w 220298"/>
              <a:gd name="connsiteY17" fmla="*/ 12975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298" h="289614">
                <a:moveTo>
                  <a:pt x="220298" y="92125"/>
                </a:moveTo>
                <a:cubicBezTo>
                  <a:pt x="220298" y="124468"/>
                  <a:pt x="210302" y="149477"/>
                  <a:pt x="190310" y="167115"/>
                </a:cubicBezTo>
                <a:cubicBezTo>
                  <a:pt x="170318" y="184753"/>
                  <a:pt x="141913" y="193552"/>
                  <a:pt x="105055" y="193552"/>
                </a:cubicBezTo>
                <a:lnTo>
                  <a:pt x="82014" y="193552"/>
                </a:lnTo>
                <a:lnTo>
                  <a:pt x="82014" y="289614"/>
                </a:lnTo>
                <a:lnTo>
                  <a:pt x="0" y="289614"/>
                </a:lnTo>
                <a:lnTo>
                  <a:pt x="0" y="0"/>
                </a:lnTo>
                <a:lnTo>
                  <a:pt x="105055" y="0"/>
                </a:lnTo>
                <a:cubicBezTo>
                  <a:pt x="143379" y="0"/>
                  <a:pt x="172209" y="7989"/>
                  <a:pt x="191429" y="23967"/>
                </a:cubicBezTo>
                <a:cubicBezTo>
                  <a:pt x="210688" y="39945"/>
                  <a:pt x="220298" y="62678"/>
                  <a:pt x="220298" y="92125"/>
                </a:cubicBezTo>
                <a:close/>
                <a:moveTo>
                  <a:pt x="82014" y="129755"/>
                </a:moveTo>
                <a:lnTo>
                  <a:pt x="96950" y="129755"/>
                </a:lnTo>
                <a:cubicBezTo>
                  <a:pt x="109261" y="129755"/>
                  <a:pt x="119064" y="126436"/>
                  <a:pt x="126320" y="119836"/>
                </a:cubicBezTo>
                <a:cubicBezTo>
                  <a:pt x="133576" y="113237"/>
                  <a:pt x="137204" y="104128"/>
                  <a:pt x="137204" y="92511"/>
                </a:cubicBezTo>
                <a:cubicBezTo>
                  <a:pt x="137204" y="72982"/>
                  <a:pt x="125857" y="63179"/>
                  <a:pt x="103163" y="63179"/>
                </a:cubicBezTo>
                <a:lnTo>
                  <a:pt x="81975" y="63179"/>
                </a:lnTo>
                <a:lnTo>
                  <a:pt x="81975" y="129755"/>
                </a:lnTo>
                <a:lnTo>
                  <a:pt x="82014" y="129755"/>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03FE2424-F832-299F-5E10-6ED92DECA5C5}"/>
              </a:ext>
            </a:extLst>
          </p:cNvPr>
          <p:cNvSpPr/>
          <p:nvPr/>
        </p:nvSpPr>
        <p:spPr>
          <a:xfrm>
            <a:off x="16699683" y="2205690"/>
            <a:ext cx="308757" cy="290810"/>
          </a:xfrm>
          <a:custGeom>
            <a:avLst/>
            <a:gdLst>
              <a:gd name="connsiteX0" fmla="*/ 219063 w 308757"/>
              <a:gd name="connsiteY0" fmla="*/ 290811 h 290810"/>
              <a:gd name="connsiteX1" fmla="*/ 204127 w 308757"/>
              <a:gd name="connsiteY1" fmla="*/ 236547 h 290810"/>
              <a:gd name="connsiteX2" fmla="*/ 105479 w 308757"/>
              <a:gd name="connsiteY2" fmla="*/ 236547 h 290810"/>
              <a:gd name="connsiteX3" fmla="*/ 90119 w 308757"/>
              <a:gd name="connsiteY3" fmla="*/ 290811 h 290810"/>
              <a:gd name="connsiteX4" fmla="*/ 0 w 308757"/>
              <a:gd name="connsiteY4" fmla="*/ 290811 h 290810"/>
              <a:gd name="connsiteX5" fmla="*/ 99034 w 308757"/>
              <a:gd name="connsiteY5" fmla="*/ 0 h 290810"/>
              <a:gd name="connsiteX6" fmla="*/ 208450 w 308757"/>
              <a:gd name="connsiteY6" fmla="*/ 0 h 290810"/>
              <a:gd name="connsiteX7" fmla="*/ 308757 w 308757"/>
              <a:gd name="connsiteY7" fmla="*/ 290811 h 290810"/>
              <a:gd name="connsiteX8" fmla="*/ 219063 w 308757"/>
              <a:gd name="connsiteY8" fmla="*/ 290811 h 290810"/>
              <a:gd name="connsiteX9" fmla="*/ 187068 w 308757"/>
              <a:gd name="connsiteY9" fmla="*/ 172364 h 290810"/>
              <a:gd name="connsiteX10" fmla="*/ 173985 w 308757"/>
              <a:gd name="connsiteY10" fmla="*/ 124815 h 290810"/>
              <a:gd name="connsiteX11" fmla="*/ 162870 w 308757"/>
              <a:gd name="connsiteY11" fmla="*/ 83828 h 290810"/>
              <a:gd name="connsiteX12" fmla="*/ 154263 w 308757"/>
              <a:gd name="connsiteY12" fmla="*/ 47780 h 290810"/>
              <a:gd name="connsiteX13" fmla="*/ 146891 w 308757"/>
              <a:gd name="connsiteY13" fmla="*/ 81049 h 290810"/>
              <a:gd name="connsiteX14" fmla="*/ 122500 w 308757"/>
              <a:gd name="connsiteY14" fmla="*/ 172364 h 290810"/>
              <a:gd name="connsiteX15" fmla="*/ 187068 w 308757"/>
              <a:gd name="connsiteY15" fmla="*/ 172364 h 2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757" h="290810">
                <a:moveTo>
                  <a:pt x="219063" y="290811"/>
                </a:moveTo>
                <a:lnTo>
                  <a:pt x="204127" y="236547"/>
                </a:lnTo>
                <a:lnTo>
                  <a:pt x="105479" y="236547"/>
                </a:lnTo>
                <a:lnTo>
                  <a:pt x="90119" y="290811"/>
                </a:lnTo>
                <a:lnTo>
                  <a:pt x="0" y="290811"/>
                </a:lnTo>
                <a:lnTo>
                  <a:pt x="99034" y="0"/>
                </a:lnTo>
                <a:lnTo>
                  <a:pt x="208450" y="0"/>
                </a:lnTo>
                <a:lnTo>
                  <a:pt x="308757" y="290811"/>
                </a:lnTo>
                <a:lnTo>
                  <a:pt x="219063" y="290811"/>
                </a:lnTo>
                <a:close/>
                <a:moveTo>
                  <a:pt x="187068" y="172364"/>
                </a:moveTo>
                <a:lnTo>
                  <a:pt x="173985" y="124815"/>
                </a:lnTo>
                <a:cubicBezTo>
                  <a:pt x="170936" y="114240"/>
                  <a:pt x="167231" y="100578"/>
                  <a:pt x="162870" y="83828"/>
                </a:cubicBezTo>
                <a:cubicBezTo>
                  <a:pt x="158508" y="67039"/>
                  <a:pt x="155652" y="55036"/>
                  <a:pt x="154263" y="47780"/>
                </a:cubicBezTo>
                <a:cubicBezTo>
                  <a:pt x="153028" y="54534"/>
                  <a:pt x="150558" y="65611"/>
                  <a:pt x="146891" y="81049"/>
                </a:cubicBezTo>
                <a:cubicBezTo>
                  <a:pt x="143225" y="96487"/>
                  <a:pt x="135081" y="126938"/>
                  <a:pt x="122500" y="172364"/>
                </a:cubicBezTo>
                <a:lnTo>
                  <a:pt x="187068" y="172364"/>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B1BB11B-5269-5F92-118A-E363DB7FE4BB}"/>
              </a:ext>
            </a:extLst>
          </p:cNvPr>
          <p:cNvSpPr/>
          <p:nvPr/>
        </p:nvSpPr>
        <p:spPr>
          <a:xfrm>
            <a:off x="17021524" y="2202641"/>
            <a:ext cx="241255" cy="297796"/>
          </a:xfrm>
          <a:custGeom>
            <a:avLst/>
            <a:gdLst>
              <a:gd name="connsiteX0" fmla="*/ 146390 w 241255"/>
              <a:gd name="connsiteY0" fmla="*/ 64260 h 297796"/>
              <a:gd name="connsiteX1" fmla="*/ 100693 w 241255"/>
              <a:gd name="connsiteY1" fmla="*/ 87147 h 297796"/>
              <a:gd name="connsiteX2" fmla="*/ 84291 w 241255"/>
              <a:gd name="connsiteY2" fmla="*/ 150249 h 297796"/>
              <a:gd name="connsiteX3" fmla="*/ 150944 w 241255"/>
              <a:gd name="connsiteY3" fmla="*/ 233845 h 297796"/>
              <a:gd name="connsiteX4" fmla="*/ 189963 w 241255"/>
              <a:gd name="connsiteY4" fmla="*/ 228481 h 297796"/>
              <a:gd name="connsiteX5" fmla="*/ 227979 w 241255"/>
              <a:gd name="connsiteY5" fmla="*/ 215590 h 297796"/>
              <a:gd name="connsiteX6" fmla="*/ 227979 w 241255"/>
              <a:gd name="connsiteY6" fmla="*/ 281741 h 297796"/>
              <a:gd name="connsiteX7" fmla="*/ 142028 w 241255"/>
              <a:gd name="connsiteY7" fmla="*/ 297797 h 297796"/>
              <a:gd name="connsiteX8" fmla="*/ 36665 w 241255"/>
              <a:gd name="connsiteY8" fmla="*/ 259742 h 297796"/>
              <a:gd name="connsiteX9" fmla="*/ 0 w 241255"/>
              <a:gd name="connsiteY9" fmla="*/ 149786 h 297796"/>
              <a:gd name="connsiteX10" fmla="*/ 17754 w 241255"/>
              <a:gd name="connsiteY10" fmla="*/ 70744 h 297796"/>
              <a:gd name="connsiteX11" fmla="*/ 68814 w 241255"/>
              <a:gd name="connsiteY11" fmla="*/ 18332 h 297796"/>
              <a:gd name="connsiteX12" fmla="*/ 147200 w 241255"/>
              <a:gd name="connsiteY12" fmla="*/ 0 h 297796"/>
              <a:gd name="connsiteX13" fmla="*/ 241255 w 241255"/>
              <a:gd name="connsiteY13" fmla="*/ 20417 h 297796"/>
              <a:gd name="connsiteX14" fmla="*/ 216130 w 241255"/>
              <a:gd name="connsiteY14" fmla="*/ 82014 h 297796"/>
              <a:gd name="connsiteX15" fmla="*/ 182476 w 241255"/>
              <a:gd name="connsiteY15" fmla="*/ 69316 h 297796"/>
              <a:gd name="connsiteX16" fmla="*/ 146351 w 241255"/>
              <a:gd name="connsiteY16" fmla="*/ 64183 h 297796"/>
              <a:gd name="connsiteX17" fmla="*/ 146351 w 241255"/>
              <a:gd name="connsiteY17" fmla="*/ 64260 h 2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255" h="297796">
                <a:moveTo>
                  <a:pt x="146390" y="64260"/>
                </a:moveTo>
                <a:cubicBezTo>
                  <a:pt x="126861" y="64260"/>
                  <a:pt x="111654" y="71902"/>
                  <a:pt x="100693" y="87147"/>
                </a:cubicBezTo>
                <a:cubicBezTo>
                  <a:pt x="89771" y="102392"/>
                  <a:pt x="84291" y="123426"/>
                  <a:pt x="84291" y="150249"/>
                </a:cubicBezTo>
                <a:cubicBezTo>
                  <a:pt x="84291" y="205980"/>
                  <a:pt x="106521" y="233845"/>
                  <a:pt x="150944" y="233845"/>
                </a:cubicBezTo>
                <a:cubicBezTo>
                  <a:pt x="164375" y="233845"/>
                  <a:pt x="177381" y="232070"/>
                  <a:pt x="189963" y="228481"/>
                </a:cubicBezTo>
                <a:cubicBezTo>
                  <a:pt x="202545" y="224930"/>
                  <a:pt x="215243" y="220607"/>
                  <a:pt x="227979" y="215590"/>
                </a:cubicBezTo>
                <a:lnTo>
                  <a:pt x="227979" y="281741"/>
                </a:lnTo>
                <a:cubicBezTo>
                  <a:pt x="202661" y="292432"/>
                  <a:pt x="173985" y="297797"/>
                  <a:pt x="142028" y="297797"/>
                </a:cubicBezTo>
                <a:cubicBezTo>
                  <a:pt x="96216" y="297797"/>
                  <a:pt x="61095" y="285099"/>
                  <a:pt x="36665" y="259742"/>
                </a:cubicBezTo>
                <a:cubicBezTo>
                  <a:pt x="12235" y="234386"/>
                  <a:pt x="0" y="197721"/>
                  <a:pt x="0" y="149786"/>
                </a:cubicBezTo>
                <a:cubicBezTo>
                  <a:pt x="0" y="119798"/>
                  <a:pt x="5905" y="93476"/>
                  <a:pt x="17754" y="70744"/>
                </a:cubicBezTo>
                <a:cubicBezTo>
                  <a:pt x="29602" y="48050"/>
                  <a:pt x="46622" y="30567"/>
                  <a:pt x="68814" y="18332"/>
                </a:cubicBezTo>
                <a:cubicBezTo>
                  <a:pt x="91006" y="6098"/>
                  <a:pt x="117173" y="0"/>
                  <a:pt x="147200" y="0"/>
                </a:cubicBezTo>
                <a:cubicBezTo>
                  <a:pt x="180006" y="0"/>
                  <a:pt x="211344" y="6793"/>
                  <a:pt x="241255" y="20417"/>
                </a:cubicBezTo>
                <a:lnTo>
                  <a:pt x="216130" y="82014"/>
                </a:lnTo>
                <a:cubicBezTo>
                  <a:pt x="204899" y="76996"/>
                  <a:pt x="193707" y="72790"/>
                  <a:pt x="182476" y="69316"/>
                </a:cubicBezTo>
                <a:cubicBezTo>
                  <a:pt x="171244" y="65881"/>
                  <a:pt x="159203" y="64183"/>
                  <a:pt x="146351" y="64183"/>
                </a:cubicBezTo>
                <a:lnTo>
                  <a:pt x="146351" y="64260"/>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BE9D5BDB-5C51-6407-D488-068DC68D451E}"/>
              </a:ext>
            </a:extLst>
          </p:cNvPr>
          <p:cNvSpPr/>
          <p:nvPr/>
        </p:nvSpPr>
        <p:spPr>
          <a:xfrm>
            <a:off x="17286476" y="2206886"/>
            <a:ext cx="230062" cy="289614"/>
          </a:xfrm>
          <a:custGeom>
            <a:avLst/>
            <a:gdLst>
              <a:gd name="connsiteX0" fmla="*/ 156154 w 230062"/>
              <a:gd name="connsiteY0" fmla="*/ 289615 h 289614"/>
              <a:gd name="connsiteX1" fmla="*/ 74140 w 230062"/>
              <a:gd name="connsiteY1" fmla="*/ 289615 h 289614"/>
              <a:gd name="connsiteX2" fmla="*/ 74140 w 230062"/>
              <a:gd name="connsiteY2" fmla="*/ 63990 h 289614"/>
              <a:gd name="connsiteX3" fmla="*/ 0 w 230062"/>
              <a:gd name="connsiteY3" fmla="*/ 63990 h 289614"/>
              <a:gd name="connsiteX4" fmla="*/ 0 w 230062"/>
              <a:gd name="connsiteY4" fmla="*/ 0 h 289614"/>
              <a:gd name="connsiteX5" fmla="*/ 230063 w 230062"/>
              <a:gd name="connsiteY5" fmla="*/ 0 h 289614"/>
              <a:gd name="connsiteX6" fmla="*/ 230063 w 230062"/>
              <a:gd name="connsiteY6" fmla="*/ 63990 h 289614"/>
              <a:gd name="connsiteX7" fmla="*/ 156154 w 230062"/>
              <a:gd name="connsiteY7" fmla="*/ 63990 h 289614"/>
              <a:gd name="connsiteX8" fmla="*/ 156154 w 230062"/>
              <a:gd name="connsiteY8" fmla="*/ 289615 h 289614"/>
              <a:gd name="connsiteX9" fmla="*/ 156154 w 230062"/>
              <a:gd name="connsiteY9" fmla="*/ 28961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062" h="289614">
                <a:moveTo>
                  <a:pt x="156154" y="289615"/>
                </a:moveTo>
                <a:lnTo>
                  <a:pt x="74140" y="289615"/>
                </a:lnTo>
                <a:lnTo>
                  <a:pt x="74140" y="63990"/>
                </a:lnTo>
                <a:lnTo>
                  <a:pt x="0" y="63990"/>
                </a:lnTo>
                <a:lnTo>
                  <a:pt x="0" y="0"/>
                </a:lnTo>
                <a:lnTo>
                  <a:pt x="230063" y="0"/>
                </a:lnTo>
                <a:lnTo>
                  <a:pt x="230063" y="63990"/>
                </a:lnTo>
                <a:lnTo>
                  <a:pt x="156154" y="63990"/>
                </a:lnTo>
                <a:lnTo>
                  <a:pt x="156154" y="289615"/>
                </a:lnTo>
                <a:lnTo>
                  <a:pt x="156154" y="289615"/>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3A0CB6BB-CA0D-22DE-5DDC-FB06A96075CF}"/>
              </a:ext>
            </a:extLst>
          </p:cNvPr>
          <p:cNvSpPr/>
          <p:nvPr/>
        </p:nvSpPr>
        <p:spPr>
          <a:xfrm>
            <a:off x="16965754" y="660475"/>
            <a:ext cx="643295" cy="436968"/>
          </a:xfrm>
          <a:custGeom>
            <a:avLst/>
            <a:gdLst>
              <a:gd name="connsiteX0" fmla="*/ 0 w 643295"/>
              <a:gd name="connsiteY0" fmla="*/ 0 h 436968"/>
              <a:gd name="connsiteX1" fmla="*/ 643296 w 643295"/>
              <a:gd name="connsiteY1" fmla="*/ 0 h 436968"/>
              <a:gd name="connsiteX2" fmla="*/ 643296 w 643295"/>
              <a:gd name="connsiteY2" fmla="*/ 436969 h 436968"/>
              <a:gd name="connsiteX3" fmla="*/ 0 w 643295"/>
              <a:gd name="connsiteY3" fmla="*/ 436969 h 436968"/>
            </a:gdLst>
            <a:ahLst/>
            <a:cxnLst>
              <a:cxn ang="0">
                <a:pos x="connsiteX0" y="connsiteY0"/>
              </a:cxn>
              <a:cxn ang="0">
                <a:pos x="connsiteX1" y="connsiteY1"/>
              </a:cxn>
              <a:cxn ang="0">
                <a:pos x="connsiteX2" y="connsiteY2"/>
              </a:cxn>
              <a:cxn ang="0">
                <a:pos x="connsiteX3" y="connsiteY3"/>
              </a:cxn>
            </a:cxnLst>
            <a:rect l="l" t="t" r="r" b="b"/>
            <a:pathLst>
              <a:path w="643295" h="436968">
                <a:moveTo>
                  <a:pt x="0" y="0"/>
                </a:moveTo>
                <a:lnTo>
                  <a:pt x="643296" y="0"/>
                </a:lnTo>
                <a:lnTo>
                  <a:pt x="643296" y="436969"/>
                </a:lnTo>
                <a:lnTo>
                  <a:pt x="0" y="436969"/>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6BD45AA-9CA4-76BF-95CD-C5F94EF1394C}"/>
              </a:ext>
            </a:extLst>
          </p:cNvPr>
          <p:cNvSpPr/>
          <p:nvPr/>
        </p:nvSpPr>
        <p:spPr>
          <a:xfrm>
            <a:off x="16978182" y="672786"/>
            <a:ext cx="618440" cy="412306"/>
          </a:xfrm>
          <a:custGeom>
            <a:avLst/>
            <a:gdLst>
              <a:gd name="connsiteX0" fmla="*/ 0 w 618440"/>
              <a:gd name="connsiteY0" fmla="*/ 0 h 412306"/>
              <a:gd name="connsiteX1" fmla="*/ 618441 w 618440"/>
              <a:gd name="connsiteY1" fmla="*/ 0 h 412306"/>
              <a:gd name="connsiteX2" fmla="*/ 618441 w 618440"/>
              <a:gd name="connsiteY2" fmla="*/ 412307 h 412306"/>
              <a:gd name="connsiteX3" fmla="*/ 0 w 618440"/>
              <a:gd name="connsiteY3" fmla="*/ 412307 h 412306"/>
            </a:gdLst>
            <a:ahLst/>
            <a:cxnLst>
              <a:cxn ang="0">
                <a:pos x="connsiteX0" y="connsiteY0"/>
              </a:cxn>
              <a:cxn ang="0">
                <a:pos x="connsiteX1" y="connsiteY1"/>
              </a:cxn>
              <a:cxn ang="0">
                <a:pos x="connsiteX2" y="connsiteY2"/>
              </a:cxn>
              <a:cxn ang="0">
                <a:pos x="connsiteX3" y="connsiteY3"/>
              </a:cxn>
            </a:cxnLst>
            <a:rect l="l" t="t" r="r" b="b"/>
            <a:pathLst>
              <a:path w="618440" h="412306">
                <a:moveTo>
                  <a:pt x="0" y="0"/>
                </a:moveTo>
                <a:lnTo>
                  <a:pt x="618441" y="0"/>
                </a:lnTo>
                <a:lnTo>
                  <a:pt x="618441" y="412307"/>
                </a:lnTo>
                <a:lnTo>
                  <a:pt x="0" y="412307"/>
                </a:lnTo>
                <a:close/>
              </a:path>
            </a:pathLst>
          </a:custGeom>
          <a:solidFill>
            <a:srgbClr val="144390"/>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74B80F7-549D-A5FD-C244-1BF8F56B4F21}"/>
              </a:ext>
            </a:extLst>
          </p:cNvPr>
          <p:cNvSpPr/>
          <p:nvPr/>
        </p:nvSpPr>
        <p:spPr>
          <a:xfrm>
            <a:off x="17265944" y="722110"/>
            <a:ext cx="42685" cy="40524"/>
          </a:xfrm>
          <a:custGeom>
            <a:avLst/>
            <a:gdLst>
              <a:gd name="connsiteX0" fmla="*/ 8259 w 42685"/>
              <a:gd name="connsiteY0" fmla="*/ 40524 h 40524"/>
              <a:gd name="connsiteX1" fmla="*/ 21343 w 42685"/>
              <a:gd name="connsiteY1" fmla="*/ 30992 h 40524"/>
              <a:gd name="connsiteX2" fmla="*/ 34388 w 42685"/>
              <a:gd name="connsiteY2" fmla="*/ 40524 h 40524"/>
              <a:gd name="connsiteX3" fmla="*/ 29409 w 42685"/>
              <a:gd name="connsiteY3" fmla="*/ 25125 h 40524"/>
              <a:gd name="connsiteX4" fmla="*/ 42686 w 42685"/>
              <a:gd name="connsiteY4" fmla="*/ 15592 h 40524"/>
              <a:gd name="connsiteX5" fmla="*/ 26322 w 42685"/>
              <a:gd name="connsiteY5" fmla="*/ 15592 h 40524"/>
              <a:gd name="connsiteX6" fmla="*/ 21343 w 42685"/>
              <a:gd name="connsiteY6" fmla="*/ 0 h 40524"/>
              <a:gd name="connsiteX7" fmla="*/ 16325 w 42685"/>
              <a:gd name="connsiteY7" fmla="*/ 15631 h 40524"/>
              <a:gd name="connsiteX8" fmla="*/ 0 w 42685"/>
              <a:gd name="connsiteY8" fmla="*/ 15592 h 40524"/>
              <a:gd name="connsiteX9" fmla="*/ 13238 w 42685"/>
              <a:gd name="connsiteY9" fmla="*/ 25125 h 40524"/>
              <a:gd name="connsiteX10" fmla="*/ 8259 w 42685"/>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8259" y="40524"/>
                </a:moveTo>
                <a:lnTo>
                  <a:pt x="21343" y="30992"/>
                </a:lnTo>
                <a:lnTo>
                  <a:pt x="34388" y="40524"/>
                </a:lnTo>
                <a:lnTo>
                  <a:pt x="29409" y="25125"/>
                </a:lnTo>
                <a:lnTo>
                  <a:pt x="42686" y="15592"/>
                </a:lnTo>
                <a:lnTo>
                  <a:pt x="26322" y="15592"/>
                </a:lnTo>
                <a:lnTo>
                  <a:pt x="21343" y="0"/>
                </a:lnTo>
                <a:lnTo>
                  <a:pt x="16325" y="15631"/>
                </a:lnTo>
                <a:lnTo>
                  <a:pt x="0" y="15592"/>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2C7A392-9D95-8D36-CAE5-6FDB3122BF82}"/>
              </a:ext>
            </a:extLst>
          </p:cNvPr>
          <p:cNvSpPr/>
          <p:nvPr/>
        </p:nvSpPr>
        <p:spPr>
          <a:xfrm>
            <a:off x="17198403" y="740250"/>
            <a:ext cx="42647" cy="40524"/>
          </a:xfrm>
          <a:custGeom>
            <a:avLst/>
            <a:gdLst>
              <a:gd name="connsiteX0" fmla="*/ 8298 w 42647"/>
              <a:gd name="connsiteY0" fmla="*/ 40524 h 40524"/>
              <a:gd name="connsiteX1" fmla="*/ 21343 w 42647"/>
              <a:gd name="connsiteY1" fmla="*/ 30992 h 40524"/>
              <a:gd name="connsiteX2" fmla="*/ 34388 w 42647"/>
              <a:gd name="connsiteY2" fmla="*/ 40524 h 40524"/>
              <a:gd name="connsiteX3" fmla="*/ 29409 w 42647"/>
              <a:gd name="connsiteY3" fmla="*/ 25125 h 40524"/>
              <a:gd name="connsiteX4" fmla="*/ 42647 w 42647"/>
              <a:gd name="connsiteY4" fmla="*/ 15592 h 40524"/>
              <a:gd name="connsiteX5" fmla="*/ 26322 w 42647"/>
              <a:gd name="connsiteY5" fmla="*/ 15592 h 40524"/>
              <a:gd name="connsiteX6" fmla="*/ 21343 w 42647"/>
              <a:gd name="connsiteY6" fmla="*/ 0 h 40524"/>
              <a:gd name="connsiteX7" fmla="*/ 16326 w 42647"/>
              <a:gd name="connsiteY7" fmla="*/ 15631 h 40524"/>
              <a:gd name="connsiteX8" fmla="*/ 0 w 42647"/>
              <a:gd name="connsiteY8" fmla="*/ 15592 h 40524"/>
              <a:gd name="connsiteX9" fmla="*/ 13238 w 42647"/>
              <a:gd name="connsiteY9" fmla="*/ 25125 h 40524"/>
              <a:gd name="connsiteX10" fmla="*/ 8298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98" y="40524"/>
                </a:moveTo>
                <a:lnTo>
                  <a:pt x="21343" y="30992"/>
                </a:lnTo>
                <a:lnTo>
                  <a:pt x="34388" y="40524"/>
                </a:lnTo>
                <a:lnTo>
                  <a:pt x="29409" y="25125"/>
                </a:lnTo>
                <a:lnTo>
                  <a:pt x="42647" y="15592"/>
                </a:lnTo>
                <a:lnTo>
                  <a:pt x="26322" y="15592"/>
                </a:lnTo>
                <a:lnTo>
                  <a:pt x="21343" y="0"/>
                </a:lnTo>
                <a:lnTo>
                  <a:pt x="16326" y="15631"/>
                </a:lnTo>
                <a:lnTo>
                  <a:pt x="0" y="15592"/>
                </a:lnTo>
                <a:lnTo>
                  <a:pt x="13238" y="25125"/>
                </a:lnTo>
                <a:lnTo>
                  <a:pt x="8298" y="40524"/>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1AFD6134-2D25-C374-5F1B-ED52E8DACB8A}"/>
              </a:ext>
            </a:extLst>
          </p:cNvPr>
          <p:cNvSpPr/>
          <p:nvPr/>
        </p:nvSpPr>
        <p:spPr>
          <a:xfrm>
            <a:off x="17149002" y="789767"/>
            <a:ext cx="42647" cy="40524"/>
          </a:xfrm>
          <a:custGeom>
            <a:avLst/>
            <a:gdLst>
              <a:gd name="connsiteX0" fmla="*/ 21343 w 42647"/>
              <a:gd name="connsiteY0" fmla="*/ 0 h 40524"/>
              <a:gd name="connsiteX1" fmla="*/ 16326 w 42647"/>
              <a:gd name="connsiteY1" fmla="*/ 15631 h 40524"/>
              <a:gd name="connsiteX2" fmla="*/ 0 w 42647"/>
              <a:gd name="connsiteY2" fmla="*/ 15631 h 40524"/>
              <a:gd name="connsiteX3" fmla="*/ 13238 w 42647"/>
              <a:gd name="connsiteY3" fmla="*/ 25125 h 40524"/>
              <a:gd name="connsiteX4" fmla="*/ 8259 w 42647"/>
              <a:gd name="connsiteY4" fmla="*/ 40524 h 40524"/>
              <a:gd name="connsiteX5" fmla="*/ 21343 w 42647"/>
              <a:gd name="connsiteY5" fmla="*/ 31030 h 40524"/>
              <a:gd name="connsiteX6" fmla="*/ 34388 w 42647"/>
              <a:gd name="connsiteY6" fmla="*/ 40524 h 40524"/>
              <a:gd name="connsiteX7" fmla="*/ 29409 w 42647"/>
              <a:gd name="connsiteY7" fmla="*/ 25125 h 40524"/>
              <a:gd name="connsiteX8" fmla="*/ 42647 w 42647"/>
              <a:gd name="connsiteY8" fmla="*/ 15631 h 40524"/>
              <a:gd name="connsiteX9" fmla="*/ 26322 w 42647"/>
              <a:gd name="connsiteY9" fmla="*/ 15631 h 40524"/>
              <a:gd name="connsiteX10" fmla="*/ 21343 w 42647"/>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1343" y="0"/>
                </a:moveTo>
                <a:lnTo>
                  <a:pt x="16326" y="15631"/>
                </a:lnTo>
                <a:lnTo>
                  <a:pt x="0" y="15631"/>
                </a:lnTo>
                <a:lnTo>
                  <a:pt x="13238" y="25125"/>
                </a:lnTo>
                <a:lnTo>
                  <a:pt x="8259" y="40524"/>
                </a:lnTo>
                <a:lnTo>
                  <a:pt x="21343" y="31030"/>
                </a:lnTo>
                <a:lnTo>
                  <a:pt x="34388" y="40524"/>
                </a:lnTo>
                <a:lnTo>
                  <a:pt x="29409" y="25125"/>
                </a:lnTo>
                <a:lnTo>
                  <a:pt x="42647" y="15631"/>
                </a:lnTo>
                <a:lnTo>
                  <a:pt x="26322" y="15631"/>
                </a:lnTo>
                <a:lnTo>
                  <a:pt x="21343" y="0"/>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7AA529B4-75FE-C109-F4D5-63DBF8E4D5E5}"/>
              </a:ext>
            </a:extLst>
          </p:cNvPr>
          <p:cNvSpPr/>
          <p:nvPr/>
        </p:nvSpPr>
        <p:spPr>
          <a:xfrm>
            <a:off x="17130862" y="857230"/>
            <a:ext cx="42685" cy="40524"/>
          </a:xfrm>
          <a:custGeom>
            <a:avLst/>
            <a:gdLst>
              <a:gd name="connsiteX0" fmla="*/ 21343 w 42685"/>
              <a:gd name="connsiteY0" fmla="*/ 30992 h 40524"/>
              <a:gd name="connsiteX1" fmla="*/ 34388 w 42685"/>
              <a:gd name="connsiteY1" fmla="*/ 40524 h 40524"/>
              <a:gd name="connsiteX2" fmla="*/ 29409 w 42685"/>
              <a:gd name="connsiteY2" fmla="*/ 25125 h 40524"/>
              <a:gd name="connsiteX3" fmla="*/ 42686 w 42685"/>
              <a:gd name="connsiteY3" fmla="*/ 15592 h 40524"/>
              <a:gd name="connsiteX4" fmla="*/ 26322 w 42685"/>
              <a:gd name="connsiteY4" fmla="*/ 15592 h 40524"/>
              <a:gd name="connsiteX5" fmla="*/ 21343 w 42685"/>
              <a:gd name="connsiteY5" fmla="*/ 0 h 40524"/>
              <a:gd name="connsiteX6" fmla="*/ 16326 w 42685"/>
              <a:gd name="connsiteY6" fmla="*/ 15631 h 40524"/>
              <a:gd name="connsiteX7" fmla="*/ 0 w 42685"/>
              <a:gd name="connsiteY7" fmla="*/ 15592 h 40524"/>
              <a:gd name="connsiteX8" fmla="*/ 13238 w 42685"/>
              <a:gd name="connsiteY8" fmla="*/ 25125 h 40524"/>
              <a:gd name="connsiteX9" fmla="*/ 8298 w 42685"/>
              <a:gd name="connsiteY9" fmla="*/ 40524 h 40524"/>
              <a:gd name="connsiteX10" fmla="*/ 21343 w 42685"/>
              <a:gd name="connsiteY10" fmla="*/ 309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43" y="30992"/>
                </a:moveTo>
                <a:lnTo>
                  <a:pt x="34388" y="40524"/>
                </a:lnTo>
                <a:lnTo>
                  <a:pt x="29409" y="25125"/>
                </a:lnTo>
                <a:lnTo>
                  <a:pt x="42686" y="15592"/>
                </a:lnTo>
                <a:lnTo>
                  <a:pt x="26322" y="15592"/>
                </a:lnTo>
                <a:lnTo>
                  <a:pt x="21343" y="0"/>
                </a:lnTo>
                <a:lnTo>
                  <a:pt x="16326" y="15631"/>
                </a:lnTo>
                <a:lnTo>
                  <a:pt x="0" y="15592"/>
                </a:lnTo>
                <a:lnTo>
                  <a:pt x="13238" y="25125"/>
                </a:lnTo>
                <a:lnTo>
                  <a:pt x="8298" y="40524"/>
                </a:lnTo>
                <a:lnTo>
                  <a:pt x="21343" y="30992"/>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C796A51A-0BAC-B1D9-49D6-8E7AEA83BEA0}"/>
              </a:ext>
            </a:extLst>
          </p:cNvPr>
          <p:cNvSpPr/>
          <p:nvPr/>
        </p:nvSpPr>
        <p:spPr>
          <a:xfrm>
            <a:off x="17149002" y="924887"/>
            <a:ext cx="42647" cy="40524"/>
          </a:xfrm>
          <a:custGeom>
            <a:avLst/>
            <a:gdLst>
              <a:gd name="connsiteX0" fmla="*/ 26322 w 42647"/>
              <a:gd name="connsiteY0" fmla="*/ 15592 h 40524"/>
              <a:gd name="connsiteX1" fmla="*/ 21343 w 42647"/>
              <a:gd name="connsiteY1" fmla="*/ 0 h 40524"/>
              <a:gd name="connsiteX2" fmla="*/ 16326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43 w 42647"/>
              <a:gd name="connsiteY6" fmla="*/ 30992 h 40524"/>
              <a:gd name="connsiteX7" fmla="*/ 34388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43" y="0"/>
                </a:lnTo>
                <a:lnTo>
                  <a:pt x="16326" y="15592"/>
                </a:lnTo>
                <a:lnTo>
                  <a:pt x="0" y="15592"/>
                </a:lnTo>
                <a:lnTo>
                  <a:pt x="13238" y="25125"/>
                </a:lnTo>
                <a:lnTo>
                  <a:pt x="8259" y="40524"/>
                </a:lnTo>
                <a:lnTo>
                  <a:pt x="21343" y="30992"/>
                </a:lnTo>
                <a:lnTo>
                  <a:pt x="34388"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4D4A76D-AFF8-9108-8295-7DA2DC40F4C0}"/>
              </a:ext>
            </a:extLst>
          </p:cNvPr>
          <p:cNvSpPr/>
          <p:nvPr/>
        </p:nvSpPr>
        <p:spPr>
          <a:xfrm>
            <a:off x="17198519" y="974404"/>
            <a:ext cx="42647" cy="40485"/>
          </a:xfrm>
          <a:custGeom>
            <a:avLst/>
            <a:gdLst>
              <a:gd name="connsiteX0" fmla="*/ 26322 w 42647"/>
              <a:gd name="connsiteY0" fmla="*/ 15592 h 40485"/>
              <a:gd name="connsiteX1" fmla="*/ 21304 w 42647"/>
              <a:gd name="connsiteY1" fmla="*/ 0 h 40485"/>
              <a:gd name="connsiteX2" fmla="*/ 16326 w 42647"/>
              <a:gd name="connsiteY2" fmla="*/ 15592 h 40485"/>
              <a:gd name="connsiteX3" fmla="*/ 0 w 42647"/>
              <a:gd name="connsiteY3" fmla="*/ 15592 h 40485"/>
              <a:gd name="connsiteX4" fmla="*/ 13238 w 42647"/>
              <a:gd name="connsiteY4" fmla="*/ 25087 h 40485"/>
              <a:gd name="connsiteX5" fmla="*/ 8259 w 42647"/>
              <a:gd name="connsiteY5" fmla="*/ 40486 h 40485"/>
              <a:gd name="connsiteX6" fmla="*/ 21304 w 42647"/>
              <a:gd name="connsiteY6" fmla="*/ 30992 h 40485"/>
              <a:gd name="connsiteX7" fmla="*/ 34349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04" y="0"/>
                </a:lnTo>
                <a:lnTo>
                  <a:pt x="16326" y="15592"/>
                </a:lnTo>
                <a:lnTo>
                  <a:pt x="0" y="15592"/>
                </a:lnTo>
                <a:lnTo>
                  <a:pt x="13238" y="25087"/>
                </a:lnTo>
                <a:lnTo>
                  <a:pt x="8259" y="40486"/>
                </a:lnTo>
                <a:lnTo>
                  <a:pt x="21304" y="30992"/>
                </a:lnTo>
                <a:lnTo>
                  <a:pt x="34349"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05C24339-6E35-BC90-2F6A-ACEA3DD1EB4D}"/>
              </a:ext>
            </a:extLst>
          </p:cNvPr>
          <p:cNvSpPr/>
          <p:nvPr/>
        </p:nvSpPr>
        <p:spPr>
          <a:xfrm>
            <a:off x="17265944" y="992312"/>
            <a:ext cx="42685" cy="40524"/>
          </a:xfrm>
          <a:custGeom>
            <a:avLst/>
            <a:gdLst>
              <a:gd name="connsiteX0" fmla="*/ 26322 w 42685"/>
              <a:gd name="connsiteY0" fmla="*/ 15631 h 40524"/>
              <a:gd name="connsiteX1" fmla="*/ 21343 w 42685"/>
              <a:gd name="connsiteY1" fmla="*/ 0 h 40524"/>
              <a:gd name="connsiteX2" fmla="*/ 16364 w 42685"/>
              <a:gd name="connsiteY2" fmla="*/ 15631 h 40524"/>
              <a:gd name="connsiteX3" fmla="*/ 0 w 42685"/>
              <a:gd name="connsiteY3" fmla="*/ 15631 h 40524"/>
              <a:gd name="connsiteX4" fmla="*/ 13238 w 42685"/>
              <a:gd name="connsiteY4" fmla="*/ 25125 h 40524"/>
              <a:gd name="connsiteX5" fmla="*/ 8298 w 42685"/>
              <a:gd name="connsiteY5" fmla="*/ 40524 h 40524"/>
              <a:gd name="connsiteX6" fmla="*/ 21343 w 42685"/>
              <a:gd name="connsiteY6" fmla="*/ 31030 h 40524"/>
              <a:gd name="connsiteX7" fmla="*/ 34388 w 42685"/>
              <a:gd name="connsiteY7" fmla="*/ 40524 h 40524"/>
              <a:gd name="connsiteX8" fmla="*/ 29409 w 42685"/>
              <a:gd name="connsiteY8" fmla="*/ 25125 h 40524"/>
              <a:gd name="connsiteX9" fmla="*/ 42686 w 42685"/>
              <a:gd name="connsiteY9" fmla="*/ 15631 h 40524"/>
              <a:gd name="connsiteX10" fmla="*/ 26322 w 42685"/>
              <a:gd name="connsiteY10" fmla="*/ 15631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6322" y="15631"/>
                </a:moveTo>
                <a:lnTo>
                  <a:pt x="21343" y="0"/>
                </a:lnTo>
                <a:lnTo>
                  <a:pt x="16364" y="15631"/>
                </a:lnTo>
                <a:lnTo>
                  <a:pt x="0" y="15631"/>
                </a:lnTo>
                <a:lnTo>
                  <a:pt x="13238" y="25125"/>
                </a:lnTo>
                <a:lnTo>
                  <a:pt x="8298" y="40524"/>
                </a:lnTo>
                <a:lnTo>
                  <a:pt x="21343" y="31030"/>
                </a:lnTo>
                <a:lnTo>
                  <a:pt x="34388" y="40524"/>
                </a:lnTo>
                <a:lnTo>
                  <a:pt x="29409" y="25125"/>
                </a:lnTo>
                <a:lnTo>
                  <a:pt x="42686" y="15631"/>
                </a:lnTo>
                <a:lnTo>
                  <a:pt x="26322" y="15631"/>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AAAB4517-298B-D214-F374-4FC585C456DE}"/>
              </a:ext>
            </a:extLst>
          </p:cNvPr>
          <p:cNvSpPr/>
          <p:nvPr/>
        </p:nvSpPr>
        <p:spPr>
          <a:xfrm>
            <a:off x="17333407" y="974404"/>
            <a:ext cx="42647" cy="40485"/>
          </a:xfrm>
          <a:custGeom>
            <a:avLst/>
            <a:gdLst>
              <a:gd name="connsiteX0" fmla="*/ 26322 w 42647"/>
              <a:gd name="connsiteY0" fmla="*/ 15592 h 40485"/>
              <a:gd name="connsiteX1" fmla="*/ 21343 w 42647"/>
              <a:gd name="connsiteY1" fmla="*/ 0 h 40485"/>
              <a:gd name="connsiteX2" fmla="*/ 16325 w 42647"/>
              <a:gd name="connsiteY2" fmla="*/ 15592 h 40485"/>
              <a:gd name="connsiteX3" fmla="*/ 0 w 42647"/>
              <a:gd name="connsiteY3" fmla="*/ 15592 h 40485"/>
              <a:gd name="connsiteX4" fmla="*/ 13238 w 42647"/>
              <a:gd name="connsiteY4" fmla="*/ 25087 h 40485"/>
              <a:gd name="connsiteX5" fmla="*/ 8298 w 42647"/>
              <a:gd name="connsiteY5" fmla="*/ 40486 h 40485"/>
              <a:gd name="connsiteX6" fmla="*/ 21343 w 42647"/>
              <a:gd name="connsiteY6" fmla="*/ 30992 h 40485"/>
              <a:gd name="connsiteX7" fmla="*/ 34388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43" y="0"/>
                </a:lnTo>
                <a:lnTo>
                  <a:pt x="16325" y="15592"/>
                </a:lnTo>
                <a:lnTo>
                  <a:pt x="0" y="15592"/>
                </a:lnTo>
                <a:lnTo>
                  <a:pt x="13238" y="25087"/>
                </a:lnTo>
                <a:lnTo>
                  <a:pt x="8298" y="40486"/>
                </a:lnTo>
                <a:lnTo>
                  <a:pt x="21343" y="30992"/>
                </a:lnTo>
                <a:lnTo>
                  <a:pt x="34388"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B79BAF16-43A5-5469-2ADD-90AF55EB2066}"/>
              </a:ext>
            </a:extLst>
          </p:cNvPr>
          <p:cNvSpPr/>
          <p:nvPr/>
        </p:nvSpPr>
        <p:spPr>
          <a:xfrm>
            <a:off x="17382924" y="924887"/>
            <a:ext cx="42647" cy="40524"/>
          </a:xfrm>
          <a:custGeom>
            <a:avLst/>
            <a:gdLst>
              <a:gd name="connsiteX0" fmla="*/ 26322 w 42647"/>
              <a:gd name="connsiteY0" fmla="*/ 15592 h 40524"/>
              <a:gd name="connsiteX1" fmla="*/ 21304 w 42647"/>
              <a:gd name="connsiteY1" fmla="*/ 0 h 40524"/>
              <a:gd name="connsiteX2" fmla="*/ 16325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04 w 42647"/>
              <a:gd name="connsiteY6" fmla="*/ 30992 h 40524"/>
              <a:gd name="connsiteX7" fmla="*/ 34349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04" y="0"/>
                </a:lnTo>
                <a:lnTo>
                  <a:pt x="16325" y="15592"/>
                </a:lnTo>
                <a:lnTo>
                  <a:pt x="0" y="15592"/>
                </a:lnTo>
                <a:lnTo>
                  <a:pt x="13238" y="25125"/>
                </a:lnTo>
                <a:lnTo>
                  <a:pt x="8259" y="40524"/>
                </a:lnTo>
                <a:lnTo>
                  <a:pt x="21304" y="30992"/>
                </a:lnTo>
                <a:lnTo>
                  <a:pt x="34349"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3998679E-B5D7-009D-E6BC-45D123C2912D}"/>
              </a:ext>
            </a:extLst>
          </p:cNvPr>
          <p:cNvSpPr/>
          <p:nvPr/>
        </p:nvSpPr>
        <p:spPr>
          <a:xfrm>
            <a:off x="17400832" y="857037"/>
            <a:ext cx="42685" cy="40524"/>
          </a:xfrm>
          <a:custGeom>
            <a:avLst/>
            <a:gdLst>
              <a:gd name="connsiteX0" fmla="*/ 42686 w 42685"/>
              <a:gd name="connsiteY0" fmla="*/ 15592 h 40524"/>
              <a:gd name="connsiteX1" fmla="*/ 26321 w 42685"/>
              <a:gd name="connsiteY1" fmla="*/ 15592 h 40524"/>
              <a:gd name="connsiteX2" fmla="*/ 21343 w 42685"/>
              <a:gd name="connsiteY2" fmla="*/ 0 h 40524"/>
              <a:gd name="connsiteX3" fmla="*/ 16325 w 42685"/>
              <a:gd name="connsiteY3" fmla="*/ 15631 h 40524"/>
              <a:gd name="connsiteX4" fmla="*/ 0 w 42685"/>
              <a:gd name="connsiteY4" fmla="*/ 15592 h 40524"/>
              <a:gd name="connsiteX5" fmla="*/ 13238 w 42685"/>
              <a:gd name="connsiteY5" fmla="*/ 25125 h 40524"/>
              <a:gd name="connsiteX6" fmla="*/ 8298 w 42685"/>
              <a:gd name="connsiteY6" fmla="*/ 40524 h 40524"/>
              <a:gd name="connsiteX7" fmla="*/ 21343 w 42685"/>
              <a:gd name="connsiteY7" fmla="*/ 30992 h 40524"/>
              <a:gd name="connsiteX8" fmla="*/ 34388 w 42685"/>
              <a:gd name="connsiteY8" fmla="*/ 40524 h 40524"/>
              <a:gd name="connsiteX9" fmla="*/ 29409 w 42685"/>
              <a:gd name="connsiteY9" fmla="*/ 25125 h 40524"/>
              <a:gd name="connsiteX10" fmla="*/ 42686 w 42685"/>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42686" y="15592"/>
                </a:moveTo>
                <a:lnTo>
                  <a:pt x="26321" y="15592"/>
                </a:lnTo>
                <a:lnTo>
                  <a:pt x="21343" y="0"/>
                </a:lnTo>
                <a:lnTo>
                  <a:pt x="16325" y="15631"/>
                </a:lnTo>
                <a:lnTo>
                  <a:pt x="0" y="15592"/>
                </a:lnTo>
                <a:lnTo>
                  <a:pt x="13238" y="25125"/>
                </a:lnTo>
                <a:lnTo>
                  <a:pt x="8298" y="40524"/>
                </a:lnTo>
                <a:lnTo>
                  <a:pt x="21343" y="30992"/>
                </a:lnTo>
                <a:lnTo>
                  <a:pt x="34388" y="40524"/>
                </a:lnTo>
                <a:lnTo>
                  <a:pt x="29409" y="25125"/>
                </a:lnTo>
                <a:lnTo>
                  <a:pt x="42686" y="15592"/>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CBC7CC8B-0B67-BD1D-073E-0A50C66ADA10}"/>
              </a:ext>
            </a:extLst>
          </p:cNvPr>
          <p:cNvSpPr/>
          <p:nvPr/>
        </p:nvSpPr>
        <p:spPr>
          <a:xfrm>
            <a:off x="17382924" y="789574"/>
            <a:ext cx="42647" cy="40524"/>
          </a:xfrm>
          <a:custGeom>
            <a:avLst/>
            <a:gdLst>
              <a:gd name="connsiteX0" fmla="*/ 8259 w 42647"/>
              <a:gd name="connsiteY0" fmla="*/ 40524 h 40524"/>
              <a:gd name="connsiteX1" fmla="*/ 21304 w 42647"/>
              <a:gd name="connsiteY1" fmla="*/ 30992 h 40524"/>
              <a:gd name="connsiteX2" fmla="*/ 34388 w 42647"/>
              <a:gd name="connsiteY2" fmla="*/ 40524 h 40524"/>
              <a:gd name="connsiteX3" fmla="*/ 29409 w 42647"/>
              <a:gd name="connsiteY3" fmla="*/ 25125 h 40524"/>
              <a:gd name="connsiteX4" fmla="*/ 42647 w 42647"/>
              <a:gd name="connsiteY4" fmla="*/ 15631 h 40524"/>
              <a:gd name="connsiteX5" fmla="*/ 26322 w 42647"/>
              <a:gd name="connsiteY5" fmla="*/ 15631 h 40524"/>
              <a:gd name="connsiteX6" fmla="*/ 21304 w 42647"/>
              <a:gd name="connsiteY6" fmla="*/ 0 h 40524"/>
              <a:gd name="connsiteX7" fmla="*/ 16325 w 42647"/>
              <a:gd name="connsiteY7" fmla="*/ 15631 h 40524"/>
              <a:gd name="connsiteX8" fmla="*/ 0 w 42647"/>
              <a:gd name="connsiteY8" fmla="*/ 15631 h 40524"/>
              <a:gd name="connsiteX9" fmla="*/ 13238 w 42647"/>
              <a:gd name="connsiteY9" fmla="*/ 25125 h 40524"/>
              <a:gd name="connsiteX10" fmla="*/ 8259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59" y="40524"/>
                </a:moveTo>
                <a:lnTo>
                  <a:pt x="21304" y="30992"/>
                </a:lnTo>
                <a:lnTo>
                  <a:pt x="34388" y="40524"/>
                </a:lnTo>
                <a:lnTo>
                  <a:pt x="29409" y="25125"/>
                </a:lnTo>
                <a:lnTo>
                  <a:pt x="42647" y="15631"/>
                </a:lnTo>
                <a:lnTo>
                  <a:pt x="26322" y="15631"/>
                </a:lnTo>
                <a:lnTo>
                  <a:pt x="21304" y="0"/>
                </a:lnTo>
                <a:lnTo>
                  <a:pt x="16325" y="15631"/>
                </a:lnTo>
                <a:lnTo>
                  <a:pt x="0" y="15631"/>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9ADF7349-F1B4-EEA0-E820-101E5A86FF96}"/>
              </a:ext>
            </a:extLst>
          </p:cNvPr>
          <p:cNvSpPr/>
          <p:nvPr/>
        </p:nvSpPr>
        <p:spPr>
          <a:xfrm>
            <a:off x="17333600" y="740288"/>
            <a:ext cx="42685" cy="40524"/>
          </a:xfrm>
          <a:custGeom>
            <a:avLst/>
            <a:gdLst>
              <a:gd name="connsiteX0" fmla="*/ 21304 w 42685"/>
              <a:gd name="connsiteY0" fmla="*/ 0 h 40524"/>
              <a:gd name="connsiteX1" fmla="*/ 16326 w 42685"/>
              <a:gd name="connsiteY1" fmla="*/ 15592 h 40524"/>
              <a:gd name="connsiteX2" fmla="*/ 0 w 42685"/>
              <a:gd name="connsiteY2" fmla="*/ 15554 h 40524"/>
              <a:gd name="connsiteX3" fmla="*/ 13238 w 42685"/>
              <a:gd name="connsiteY3" fmla="*/ 25125 h 40524"/>
              <a:gd name="connsiteX4" fmla="*/ 8259 w 42685"/>
              <a:gd name="connsiteY4" fmla="*/ 40524 h 40524"/>
              <a:gd name="connsiteX5" fmla="*/ 21343 w 42685"/>
              <a:gd name="connsiteY5" fmla="*/ 30953 h 40524"/>
              <a:gd name="connsiteX6" fmla="*/ 34388 w 42685"/>
              <a:gd name="connsiteY6" fmla="*/ 40524 h 40524"/>
              <a:gd name="connsiteX7" fmla="*/ 29409 w 42685"/>
              <a:gd name="connsiteY7" fmla="*/ 25125 h 40524"/>
              <a:gd name="connsiteX8" fmla="*/ 42686 w 42685"/>
              <a:gd name="connsiteY8" fmla="*/ 15554 h 40524"/>
              <a:gd name="connsiteX9" fmla="*/ 26322 w 42685"/>
              <a:gd name="connsiteY9" fmla="*/ 15554 h 40524"/>
              <a:gd name="connsiteX10" fmla="*/ 21304 w 42685"/>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04" y="0"/>
                </a:moveTo>
                <a:lnTo>
                  <a:pt x="16326" y="15592"/>
                </a:lnTo>
                <a:lnTo>
                  <a:pt x="0" y="15554"/>
                </a:lnTo>
                <a:lnTo>
                  <a:pt x="13238" y="25125"/>
                </a:lnTo>
                <a:lnTo>
                  <a:pt x="8259" y="40524"/>
                </a:lnTo>
                <a:lnTo>
                  <a:pt x="21343" y="30953"/>
                </a:lnTo>
                <a:lnTo>
                  <a:pt x="34388" y="40524"/>
                </a:lnTo>
                <a:lnTo>
                  <a:pt x="29409" y="25125"/>
                </a:lnTo>
                <a:lnTo>
                  <a:pt x="42686" y="15554"/>
                </a:lnTo>
                <a:lnTo>
                  <a:pt x="26322" y="15554"/>
                </a:lnTo>
                <a:lnTo>
                  <a:pt x="21304" y="0"/>
                </a:lnTo>
                <a:close/>
              </a:path>
            </a:pathLst>
          </a:custGeom>
          <a:solidFill>
            <a:srgbClr val="FDEA18"/>
          </a:solidFill>
          <a:ln w="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5A42E513-53FE-BA49-1AD4-0A8F244ACED2}"/>
              </a:ext>
            </a:extLst>
          </p:cNvPr>
          <p:cNvSpPr txBox="1">
            <a:spLocks noChangeAspect="1"/>
          </p:cNvSpPr>
          <p:nvPr userDrawn="1"/>
        </p:nvSpPr>
        <p:spPr>
          <a:xfrm>
            <a:off x="953503" y="3711793"/>
            <a:ext cx="9309092" cy="1288009"/>
          </a:xfrm>
          <a:prstGeom prst="rect">
            <a:avLst/>
          </a:prstGeom>
          <a:solidFill>
            <a:srgbClr val="8C0B31"/>
          </a:solidFill>
        </p:spPr>
        <p:txBody>
          <a:bodyPr wrap="none" lIns="216000" tIns="180000" rIns="252000" bIns="108000" anchor="ctr" anchorCtr="0">
            <a:spAutoFit/>
          </a:bodyPr>
          <a:lstStyle>
            <a:lvl1pPr algn="l" defTabSz="1371600" rtl="0" eaLnBrk="1" latinLnBrk="0" hangingPunct="1">
              <a:lnSpc>
                <a:spcPct val="90000"/>
              </a:lnSpc>
              <a:spcBef>
                <a:spcPct val="0"/>
              </a:spcBef>
              <a:buNone/>
              <a:defRPr sz="72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8" name="Text Placeholder 15">
            <a:extLst>
              <a:ext uri="{FF2B5EF4-FFF2-40B4-BE49-F238E27FC236}">
                <a16:creationId xmlns:a16="http://schemas.microsoft.com/office/drawing/2014/main" id="{630B6EBA-11E5-71EC-7BA0-1A9ECF18119E}"/>
              </a:ext>
            </a:extLst>
          </p:cNvPr>
          <p:cNvSpPr>
            <a:spLocks noGrp="1"/>
          </p:cNvSpPr>
          <p:nvPr>
            <p:ph type="body" sz="quarter" idx="11"/>
          </p:nvPr>
        </p:nvSpPr>
        <p:spPr>
          <a:xfrm>
            <a:off x="953503" y="4974402"/>
            <a:ext cx="6864513" cy="1288009"/>
          </a:xfrm>
          <a:prstGeom prst="rect">
            <a:avLst/>
          </a:prstGeom>
          <a:solidFill>
            <a:srgbClr val="8C0B31"/>
          </a:solidFill>
        </p:spPr>
        <p:txBody>
          <a:bodyPr wrap="none" lIns="216000" tIns="180000" rIns="252000" bIns="108000" anchor="ctr" anchorCtr="0">
            <a:spAutoFit/>
          </a:bodyPr>
          <a:lstStyle>
            <a:lvl1pPr marL="0" indent="0" algn="l">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sp>
        <p:nvSpPr>
          <p:cNvPr id="2" name="Text Placeholder 11">
            <a:extLst>
              <a:ext uri="{FF2B5EF4-FFF2-40B4-BE49-F238E27FC236}">
                <a16:creationId xmlns:a16="http://schemas.microsoft.com/office/drawing/2014/main" id="{D18A8A68-D724-4159-22D6-6B44ACBD0D1F}"/>
              </a:ext>
            </a:extLst>
          </p:cNvPr>
          <p:cNvSpPr>
            <a:spLocks noGrp="1"/>
          </p:cNvSpPr>
          <p:nvPr>
            <p:ph type="body" sz="quarter" idx="12" hasCustomPrompt="1"/>
          </p:nvPr>
        </p:nvSpPr>
        <p:spPr>
          <a:xfrm>
            <a:off x="953503" y="6991011"/>
            <a:ext cx="5103813" cy="8382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subheading maybe on two lines</a:t>
            </a:r>
          </a:p>
        </p:txBody>
      </p:sp>
      <p:sp>
        <p:nvSpPr>
          <p:cNvPr id="4" name="Text Placeholder 11">
            <a:extLst>
              <a:ext uri="{FF2B5EF4-FFF2-40B4-BE49-F238E27FC236}">
                <a16:creationId xmlns:a16="http://schemas.microsoft.com/office/drawing/2014/main" id="{3F34B161-BBCF-2935-C7DF-5D611BECBD40}"/>
              </a:ext>
            </a:extLst>
          </p:cNvPr>
          <p:cNvSpPr>
            <a:spLocks noGrp="1"/>
          </p:cNvSpPr>
          <p:nvPr>
            <p:ph type="body" sz="quarter" idx="13" hasCustomPrompt="1"/>
          </p:nvPr>
        </p:nvSpPr>
        <p:spPr>
          <a:xfrm>
            <a:off x="953503" y="8170465"/>
            <a:ext cx="5103813" cy="258738"/>
          </a:xfrm>
          <a:prstGeom prst="rect">
            <a:avLst/>
          </a:prstGeom>
        </p:spPr>
        <p:txBody>
          <a:bodyPr/>
          <a:lstStyle>
            <a:lvl1pPr marL="0" indent="0">
              <a:buNone/>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01 JANUARY 2023</a:t>
            </a:r>
          </a:p>
        </p:txBody>
      </p:sp>
      <p:sp>
        <p:nvSpPr>
          <p:cNvPr id="5" name="TextBox 4">
            <a:extLst>
              <a:ext uri="{FF2B5EF4-FFF2-40B4-BE49-F238E27FC236}">
                <a16:creationId xmlns:a16="http://schemas.microsoft.com/office/drawing/2014/main" id="{15383267-15AB-5F62-7E78-983CFCC6B7E0}"/>
              </a:ext>
            </a:extLst>
          </p:cNvPr>
          <p:cNvSpPr txBox="1"/>
          <p:nvPr userDrawn="1"/>
        </p:nvSpPr>
        <p:spPr>
          <a:xfrm>
            <a:off x="795700"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#MyWorldOurPlanet</a:t>
            </a:r>
          </a:p>
        </p:txBody>
      </p:sp>
      <p:sp>
        <p:nvSpPr>
          <p:cNvPr id="6" name="TextBox 5">
            <a:extLst>
              <a:ext uri="{FF2B5EF4-FFF2-40B4-BE49-F238E27FC236}">
                <a16:creationId xmlns:a16="http://schemas.microsoft.com/office/drawing/2014/main" id="{CE9201F6-FC09-4CFE-245D-551A67434A4B}"/>
              </a:ext>
            </a:extLst>
          </p:cNvPr>
          <p:cNvSpPr txBox="1"/>
          <p:nvPr userDrawn="1"/>
        </p:nvSpPr>
        <p:spPr>
          <a:xfrm>
            <a:off x="3348867"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#EUClimatePact</a:t>
            </a:r>
          </a:p>
        </p:txBody>
      </p:sp>
    </p:spTree>
    <p:extLst>
      <p:ext uri="{BB962C8B-B14F-4D97-AF65-F5344CB8AC3E}">
        <p14:creationId xmlns:p14="http://schemas.microsoft.com/office/powerpoint/2010/main" val="168462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range Plai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224095A-BDDB-4AFD-EBA7-09EB676022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1" y="3744"/>
            <a:ext cx="18288000" cy="10287000"/>
          </a:xfrm>
          <a:prstGeom prst="rect">
            <a:avLst/>
          </a:prstGeom>
        </p:spPr>
      </p:pic>
      <p:sp>
        <p:nvSpPr>
          <p:cNvPr id="13" name="Freeform: Shape 12">
            <a:extLst>
              <a:ext uri="{FF2B5EF4-FFF2-40B4-BE49-F238E27FC236}">
                <a16:creationId xmlns:a16="http://schemas.microsoft.com/office/drawing/2014/main" id="{A27A6A02-6310-B7E3-902F-0288750694AE}"/>
              </a:ext>
            </a:extLst>
          </p:cNvPr>
          <p:cNvSpPr/>
          <p:nvPr/>
        </p:nvSpPr>
        <p:spPr>
          <a:xfrm>
            <a:off x="15223013" y="1162244"/>
            <a:ext cx="2373610" cy="440210"/>
          </a:xfrm>
          <a:custGeom>
            <a:avLst/>
            <a:gdLst>
              <a:gd name="connsiteX0" fmla="*/ 0 w 2373610"/>
              <a:gd name="connsiteY0" fmla="*/ 0 h 440210"/>
              <a:gd name="connsiteX1" fmla="*/ 2373610 w 2373610"/>
              <a:gd name="connsiteY1" fmla="*/ 0 h 440210"/>
              <a:gd name="connsiteX2" fmla="*/ 2373610 w 2373610"/>
              <a:gd name="connsiteY2" fmla="*/ 440211 h 440210"/>
              <a:gd name="connsiteX3" fmla="*/ 0 w 2373610"/>
              <a:gd name="connsiteY3" fmla="*/ 440211 h 440210"/>
            </a:gdLst>
            <a:ahLst/>
            <a:cxnLst>
              <a:cxn ang="0">
                <a:pos x="connsiteX0" y="connsiteY0"/>
              </a:cxn>
              <a:cxn ang="0">
                <a:pos x="connsiteX1" y="connsiteY1"/>
              </a:cxn>
              <a:cxn ang="0">
                <a:pos x="connsiteX2" y="connsiteY2"/>
              </a:cxn>
              <a:cxn ang="0">
                <a:pos x="connsiteX3" y="connsiteY3"/>
              </a:cxn>
            </a:cxnLst>
            <a:rect l="l" t="t" r="r" b="b"/>
            <a:pathLst>
              <a:path w="2373610" h="440210">
                <a:moveTo>
                  <a:pt x="0" y="0"/>
                </a:moveTo>
                <a:lnTo>
                  <a:pt x="2373610" y="0"/>
                </a:lnTo>
                <a:lnTo>
                  <a:pt x="2373610" y="440211"/>
                </a:lnTo>
                <a:lnTo>
                  <a:pt x="0" y="440211"/>
                </a:lnTo>
                <a:close/>
              </a:path>
            </a:pathLst>
          </a:custGeom>
          <a:solidFill>
            <a:srgbClr val="812604"/>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8C76DB9-06E3-B1AE-FD1D-6BC93B2A5DCA}"/>
              </a:ext>
            </a:extLst>
          </p:cNvPr>
          <p:cNvSpPr/>
          <p:nvPr/>
        </p:nvSpPr>
        <p:spPr>
          <a:xfrm>
            <a:off x="15303482" y="1239935"/>
            <a:ext cx="174910" cy="281046"/>
          </a:xfrm>
          <a:custGeom>
            <a:avLst/>
            <a:gdLst>
              <a:gd name="connsiteX0" fmla="*/ 174911 w 174910"/>
              <a:gd name="connsiteY0" fmla="*/ 281008 h 281046"/>
              <a:gd name="connsiteX1" fmla="*/ 0 w 174910"/>
              <a:gd name="connsiteY1" fmla="*/ 281008 h 281046"/>
              <a:gd name="connsiteX2" fmla="*/ 0 w 174910"/>
              <a:gd name="connsiteY2" fmla="*/ 0 h 281046"/>
              <a:gd name="connsiteX3" fmla="*/ 174872 w 174910"/>
              <a:gd name="connsiteY3" fmla="*/ 0 h 281046"/>
              <a:gd name="connsiteX4" fmla="*/ 174872 w 174910"/>
              <a:gd name="connsiteY4" fmla="*/ 60941 h 281046"/>
              <a:gd name="connsiteX5" fmla="*/ 79582 w 174910"/>
              <a:gd name="connsiteY5" fmla="*/ 60941 h 281046"/>
              <a:gd name="connsiteX6" fmla="*/ 79582 w 174910"/>
              <a:gd name="connsiteY6" fmla="*/ 105132 h 281046"/>
              <a:gd name="connsiteX7" fmla="*/ 167848 w 174910"/>
              <a:gd name="connsiteY7" fmla="*/ 105132 h 281046"/>
              <a:gd name="connsiteX8" fmla="*/ 167848 w 174910"/>
              <a:gd name="connsiteY8" fmla="*/ 166073 h 281046"/>
              <a:gd name="connsiteX9" fmla="*/ 79582 w 174910"/>
              <a:gd name="connsiteY9" fmla="*/ 166073 h 281046"/>
              <a:gd name="connsiteX10" fmla="*/ 79582 w 174910"/>
              <a:gd name="connsiteY10" fmla="*/ 219141 h 281046"/>
              <a:gd name="connsiteX11" fmla="*/ 174872 w 174910"/>
              <a:gd name="connsiteY11" fmla="*/ 219141 h 281046"/>
              <a:gd name="connsiteX12" fmla="*/ 174872 w 174910"/>
              <a:gd name="connsiteY12" fmla="*/ 281046 h 281046"/>
              <a:gd name="connsiteX13" fmla="*/ 174872 w 174910"/>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910" h="281046">
                <a:moveTo>
                  <a:pt x="174911"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43BFD65-83B9-102A-CAD7-3C51A8C21910}"/>
              </a:ext>
            </a:extLst>
          </p:cNvPr>
          <p:cNvSpPr/>
          <p:nvPr/>
        </p:nvSpPr>
        <p:spPr>
          <a:xfrm>
            <a:off x="15528335" y="1239896"/>
            <a:ext cx="252100" cy="284867"/>
          </a:xfrm>
          <a:custGeom>
            <a:avLst/>
            <a:gdLst>
              <a:gd name="connsiteX0" fmla="*/ 252062 w 252100"/>
              <a:gd name="connsiteY0" fmla="*/ 0 h 284867"/>
              <a:gd name="connsiteX1" fmla="*/ 252062 w 252100"/>
              <a:gd name="connsiteY1" fmla="*/ 169160 h 284867"/>
              <a:gd name="connsiteX2" fmla="*/ 219333 w 252100"/>
              <a:gd name="connsiteY2" fmla="*/ 254609 h 284867"/>
              <a:gd name="connsiteX3" fmla="*/ 124931 w 252100"/>
              <a:gd name="connsiteY3" fmla="*/ 284867 h 284867"/>
              <a:gd name="connsiteX4" fmla="*/ 32342 w 252100"/>
              <a:gd name="connsiteY4" fmla="*/ 255458 h 284867"/>
              <a:gd name="connsiteX5" fmla="*/ 0 w 252100"/>
              <a:gd name="connsiteY5" fmla="*/ 170897 h 284867"/>
              <a:gd name="connsiteX6" fmla="*/ 0 w 252100"/>
              <a:gd name="connsiteY6" fmla="*/ 0 h 284867"/>
              <a:gd name="connsiteX7" fmla="*/ 80007 w 252100"/>
              <a:gd name="connsiteY7" fmla="*/ 0 h 284867"/>
              <a:gd name="connsiteX8" fmla="*/ 80007 w 252100"/>
              <a:gd name="connsiteY8" fmla="*/ 164915 h 284867"/>
              <a:gd name="connsiteX9" fmla="*/ 91701 w 252100"/>
              <a:gd name="connsiteY9" fmla="*/ 208180 h 284867"/>
              <a:gd name="connsiteX10" fmla="*/ 126166 w 252100"/>
              <a:gd name="connsiteY10" fmla="*/ 221649 h 284867"/>
              <a:gd name="connsiteX11" fmla="*/ 161519 w 252100"/>
              <a:gd name="connsiteY11" fmla="*/ 208295 h 284867"/>
              <a:gd name="connsiteX12" fmla="*/ 172518 w 252100"/>
              <a:gd name="connsiteY12" fmla="*/ 164568 h 284867"/>
              <a:gd name="connsiteX13" fmla="*/ 172518 w 252100"/>
              <a:gd name="connsiteY13" fmla="*/ 39 h 284867"/>
              <a:gd name="connsiteX14" fmla="*/ 252100 w 252100"/>
              <a:gd name="connsiteY14" fmla="*/ 39 h 284867"/>
              <a:gd name="connsiteX15" fmla="*/ 252062 w 252100"/>
              <a:gd name="connsiteY15" fmla="*/ 39 h 2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100" h="284867">
                <a:moveTo>
                  <a:pt x="252062" y="0"/>
                </a:moveTo>
                <a:lnTo>
                  <a:pt x="252062" y="169160"/>
                </a:lnTo>
                <a:cubicBezTo>
                  <a:pt x="252062" y="205941"/>
                  <a:pt x="241139" y="234424"/>
                  <a:pt x="219333" y="254609"/>
                </a:cubicBezTo>
                <a:cubicBezTo>
                  <a:pt x="197489" y="274794"/>
                  <a:pt x="166034" y="284867"/>
                  <a:pt x="124931" y="284867"/>
                </a:cubicBezTo>
                <a:cubicBezTo>
                  <a:pt x="83828" y="284867"/>
                  <a:pt x="53917" y="275064"/>
                  <a:pt x="32342" y="255458"/>
                </a:cubicBezTo>
                <a:cubicBezTo>
                  <a:pt x="10768" y="235852"/>
                  <a:pt x="0" y="207678"/>
                  <a:pt x="0" y="170897"/>
                </a:cubicBezTo>
                <a:lnTo>
                  <a:pt x="0" y="0"/>
                </a:lnTo>
                <a:lnTo>
                  <a:pt x="80007" y="0"/>
                </a:lnTo>
                <a:lnTo>
                  <a:pt x="80007" y="164915"/>
                </a:lnTo>
                <a:cubicBezTo>
                  <a:pt x="80007" y="184791"/>
                  <a:pt x="83905" y="199187"/>
                  <a:pt x="91701" y="208180"/>
                </a:cubicBezTo>
                <a:cubicBezTo>
                  <a:pt x="99497" y="217134"/>
                  <a:pt x="110960" y="221649"/>
                  <a:pt x="126166" y="221649"/>
                </a:cubicBezTo>
                <a:cubicBezTo>
                  <a:pt x="142414" y="221649"/>
                  <a:pt x="154186" y="217211"/>
                  <a:pt x="161519" y="208295"/>
                </a:cubicBezTo>
                <a:cubicBezTo>
                  <a:pt x="168852" y="199380"/>
                  <a:pt x="172518" y="184830"/>
                  <a:pt x="172518" y="164568"/>
                </a:cubicBezTo>
                <a:lnTo>
                  <a:pt x="172518" y="39"/>
                </a:lnTo>
                <a:lnTo>
                  <a:pt x="252100" y="39"/>
                </a:lnTo>
                <a:lnTo>
                  <a:pt x="252062" y="39"/>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2553C77-D9B0-8740-7F1E-0BF048D55535}"/>
              </a:ext>
            </a:extLst>
          </p:cNvPr>
          <p:cNvSpPr/>
          <p:nvPr/>
        </p:nvSpPr>
        <p:spPr>
          <a:xfrm>
            <a:off x="15842264" y="1239935"/>
            <a:ext cx="252447" cy="281007"/>
          </a:xfrm>
          <a:custGeom>
            <a:avLst/>
            <a:gdLst>
              <a:gd name="connsiteX0" fmla="*/ 79582 w 252447"/>
              <a:gd name="connsiteY0" fmla="*/ 178732 h 281007"/>
              <a:gd name="connsiteX1" fmla="*/ 79582 w 252447"/>
              <a:gd name="connsiteY1" fmla="*/ 281008 h 281007"/>
              <a:gd name="connsiteX2" fmla="*/ 0 w 252447"/>
              <a:gd name="connsiteY2" fmla="*/ 281008 h 281007"/>
              <a:gd name="connsiteX3" fmla="*/ 0 w 252447"/>
              <a:gd name="connsiteY3" fmla="*/ 0 h 281007"/>
              <a:gd name="connsiteX4" fmla="*/ 96525 w 252447"/>
              <a:gd name="connsiteY4" fmla="*/ 0 h 281007"/>
              <a:gd name="connsiteX5" fmla="*/ 216593 w 252447"/>
              <a:gd name="connsiteY5" fmla="*/ 83056 h 281007"/>
              <a:gd name="connsiteX6" fmla="*/ 166613 w 252447"/>
              <a:gd name="connsiteY6" fmla="*/ 158586 h 281007"/>
              <a:gd name="connsiteX7" fmla="*/ 252448 w 252447"/>
              <a:gd name="connsiteY7" fmla="*/ 281008 h 281007"/>
              <a:gd name="connsiteX8" fmla="*/ 162175 w 252447"/>
              <a:gd name="connsiteY8" fmla="*/ 281008 h 281007"/>
              <a:gd name="connsiteX9" fmla="*/ 99729 w 252447"/>
              <a:gd name="connsiteY9" fmla="*/ 178732 h 281007"/>
              <a:gd name="connsiteX10" fmla="*/ 79582 w 252447"/>
              <a:gd name="connsiteY10" fmla="*/ 178732 h 281007"/>
              <a:gd name="connsiteX11" fmla="*/ 79582 w 252447"/>
              <a:gd name="connsiteY11" fmla="*/ 121650 h 281007"/>
              <a:gd name="connsiteX12" fmla="*/ 94480 w 252447"/>
              <a:gd name="connsiteY12" fmla="*/ 121650 h 281007"/>
              <a:gd name="connsiteX13" fmla="*/ 136201 w 252447"/>
              <a:gd name="connsiteY13" fmla="*/ 86491 h 281007"/>
              <a:gd name="connsiteX14" fmla="*/ 95290 w 252447"/>
              <a:gd name="connsiteY14" fmla="*/ 57467 h 281007"/>
              <a:gd name="connsiteX15" fmla="*/ 79582 w 252447"/>
              <a:gd name="connsiteY15" fmla="*/ 57467 h 281007"/>
              <a:gd name="connsiteX16" fmla="*/ 79582 w 252447"/>
              <a:gd name="connsiteY16" fmla="*/ 121650 h 281007"/>
              <a:gd name="connsiteX17" fmla="*/ 79582 w 252447"/>
              <a:gd name="connsiteY17" fmla="*/ 121650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47" h="281007">
                <a:moveTo>
                  <a:pt x="79582" y="178732"/>
                </a:moveTo>
                <a:lnTo>
                  <a:pt x="79582" y="281008"/>
                </a:lnTo>
                <a:lnTo>
                  <a:pt x="0" y="281008"/>
                </a:lnTo>
                <a:lnTo>
                  <a:pt x="0" y="0"/>
                </a:lnTo>
                <a:lnTo>
                  <a:pt x="96525" y="0"/>
                </a:lnTo>
                <a:cubicBezTo>
                  <a:pt x="176571" y="0"/>
                  <a:pt x="216593" y="27672"/>
                  <a:pt x="216593" y="83056"/>
                </a:cubicBezTo>
                <a:cubicBezTo>
                  <a:pt x="216593" y="115591"/>
                  <a:pt x="199920" y="140793"/>
                  <a:pt x="166613" y="158586"/>
                </a:cubicBezTo>
                <a:lnTo>
                  <a:pt x="252448" y="281008"/>
                </a:lnTo>
                <a:lnTo>
                  <a:pt x="162175" y="281008"/>
                </a:lnTo>
                <a:lnTo>
                  <a:pt x="99729" y="178732"/>
                </a:lnTo>
                <a:lnTo>
                  <a:pt x="79582" y="178732"/>
                </a:lnTo>
                <a:close/>
                <a:moveTo>
                  <a:pt x="79582" y="121650"/>
                </a:moveTo>
                <a:lnTo>
                  <a:pt x="94480" y="121650"/>
                </a:lnTo>
                <a:cubicBezTo>
                  <a:pt x="122268" y="121650"/>
                  <a:pt x="136201" y="109918"/>
                  <a:pt x="136201" y="86491"/>
                </a:cubicBezTo>
                <a:cubicBezTo>
                  <a:pt x="136201" y="67155"/>
                  <a:pt x="122577" y="57467"/>
                  <a:pt x="95290" y="57467"/>
                </a:cubicBezTo>
                <a:lnTo>
                  <a:pt x="79582" y="57467"/>
                </a:lnTo>
                <a:lnTo>
                  <a:pt x="79582" y="121650"/>
                </a:lnTo>
                <a:lnTo>
                  <a:pt x="79582" y="121650"/>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13A5AE4-4775-76C9-C0D0-AA1B5BF5A2AC}"/>
              </a:ext>
            </a:extLst>
          </p:cNvPr>
          <p:cNvSpPr/>
          <p:nvPr/>
        </p:nvSpPr>
        <p:spPr>
          <a:xfrm>
            <a:off x="16110612" y="1235458"/>
            <a:ext cx="286526" cy="289305"/>
          </a:xfrm>
          <a:custGeom>
            <a:avLst/>
            <a:gdLst>
              <a:gd name="connsiteX0" fmla="*/ 286527 w 286526"/>
              <a:gd name="connsiteY0" fmla="*/ 144576 h 289305"/>
              <a:gd name="connsiteX1" fmla="*/ 250055 w 286526"/>
              <a:gd name="connsiteY1" fmla="*/ 252409 h 289305"/>
              <a:gd name="connsiteX2" fmla="*/ 143263 w 286526"/>
              <a:gd name="connsiteY2" fmla="*/ 289306 h 289305"/>
              <a:gd name="connsiteX3" fmla="*/ 36974 w 286526"/>
              <a:gd name="connsiteY3" fmla="*/ 252216 h 289305"/>
              <a:gd name="connsiteX4" fmla="*/ 0 w 286526"/>
              <a:gd name="connsiteY4" fmla="*/ 144190 h 289305"/>
              <a:gd name="connsiteX5" fmla="*/ 36781 w 286526"/>
              <a:gd name="connsiteY5" fmla="*/ 37012 h 289305"/>
              <a:gd name="connsiteX6" fmla="*/ 143649 w 286526"/>
              <a:gd name="connsiteY6" fmla="*/ 0 h 289305"/>
              <a:gd name="connsiteX7" fmla="*/ 250248 w 286526"/>
              <a:gd name="connsiteY7" fmla="*/ 36704 h 289305"/>
              <a:gd name="connsiteX8" fmla="*/ 286527 w 286526"/>
              <a:gd name="connsiteY8" fmla="*/ 144537 h 289305"/>
              <a:gd name="connsiteX9" fmla="*/ 286527 w 286526"/>
              <a:gd name="connsiteY9" fmla="*/ 144537 h 289305"/>
              <a:gd name="connsiteX10" fmla="*/ 83828 w 286526"/>
              <a:gd name="connsiteY10" fmla="*/ 144576 h 289305"/>
              <a:gd name="connsiteX11" fmla="*/ 143263 w 286526"/>
              <a:gd name="connsiteY11" fmla="*/ 226088 h 289305"/>
              <a:gd name="connsiteX12" fmla="*/ 188072 w 286526"/>
              <a:gd name="connsiteY12" fmla="*/ 206289 h 289305"/>
              <a:gd name="connsiteX13" fmla="*/ 202661 w 286526"/>
              <a:gd name="connsiteY13" fmla="*/ 144576 h 289305"/>
              <a:gd name="connsiteX14" fmla="*/ 187840 w 286526"/>
              <a:gd name="connsiteY14" fmla="*/ 82400 h 289305"/>
              <a:gd name="connsiteX15" fmla="*/ 143611 w 286526"/>
              <a:gd name="connsiteY15" fmla="*/ 62330 h 289305"/>
              <a:gd name="connsiteX16" fmla="*/ 83789 w 286526"/>
              <a:gd name="connsiteY16" fmla="*/ 144614 h 289305"/>
              <a:gd name="connsiteX17" fmla="*/ 83789 w 286526"/>
              <a:gd name="connsiteY17" fmla="*/ 144614 h 2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526" h="289305">
                <a:moveTo>
                  <a:pt x="286527" y="144576"/>
                </a:moveTo>
                <a:cubicBezTo>
                  <a:pt x="286527" y="191854"/>
                  <a:pt x="274369" y="227786"/>
                  <a:pt x="250055" y="252409"/>
                </a:cubicBezTo>
                <a:cubicBezTo>
                  <a:pt x="225740" y="277033"/>
                  <a:pt x="190156" y="289306"/>
                  <a:pt x="143263" y="289306"/>
                </a:cubicBezTo>
                <a:cubicBezTo>
                  <a:pt x="96371" y="289306"/>
                  <a:pt x="61636" y="276955"/>
                  <a:pt x="36974" y="252216"/>
                </a:cubicBezTo>
                <a:cubicBezTo>
                  <a:pt x="12312" y="227477"/>
                  <a:pt x="0" y="191468"/>
                  <a:pt x="0" y="144190"/>
                </a:cubicBezTo>
                <a:cubicBezTo>
                  <a:pt x="0" y="96911"/>
                  <a:pt x="12273" y="61713"/>
                  <a:pt x="36781" y="37012"/>
                </a:cubicBezTo>
                <a:cubicBezTo>
                  <a:pt x="61288" y="12350"/>
                  <a:pt x="96911" y="0"/>
                  <a:pt x="143649" y="0"/>
                </a:cubicBezTo>
                <a:cubicBezTo>
                  <a:pt x="190387" y="0"/>
                  <a:pt x="226049" y="12235"/>
                  <a:pt x="250248" y="36704"/>
                </a:cubicBezTo>
                <a:cubicBezTo>
                  <a:pt x="274408" y="61173"/>
                  <a:pt x="286527" y="97143"/>
                  <a:pt x="286527" y="144537"/>
                </a:cubicBezTo>
                <a:lnTo>
                  <a:pt x="286527" y="144537"/>
                </a:lnTo>
                <a:close/>
                <a:moveTo>
                  <a:pt x="83828" y="144576"/>
                </a:moveTo>
                <a:cubicBezTo>
                  <a:pt x="83828" y="198917"/>
                  <a:pt x="103627" y="226088"/>
                  <a:pt x="143263" y="226088"/>
                </a:cubicBezTo>
                <a:cubicBezTo>
                  <a:pt x="163410" y="226088"/>
                  <a:pt x="178346" y="219488"/>
                  <a:pt x="188072" y="206289"/>
                </a:cubicBezTo>
                <a:cubicBezTo>
                  <a:pt x="197798" y="193089"/>
                  <a:pt x="202661" y="172518"/>
                  <a:pt x="202661" y="144576"/>
                </a:cubicBezTo>
                <a:cubicBezTo>
                  <a:pt x="202661" y="116633"/>
                  <a:pt x="197720" y="95792"/>
                  <a:pt x="187840" y="82400"/>
                </a:cubicBezTo>
                <a:cubicBezTo>
                  <a:pt x="177960" y="69007"/>
                  <a:pt x="163217" y="62330"/>
                  <a:pt x="143611" y="62330"/>
                </a:cubicBezTo>
                <a:cubicBezTo>
                  <a:pt x="103704" y="62330"/>
                  <a:pt x="83789" y="89771"/>
                  <a:pt x="83789" y="144614"/>
                </a:cubicBezTo>
                <a:lnTo>
                  <a:pt x="83789" y="144614"/>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9857CFF-DE0E-3E35-79C0-2DDBEDDA1381}"/>
              </a:ext>
            </a:extLst>
          </p:cNvPr>
          <p:cNvSpPr/>
          <p:nvPr/>
        </p:nvSpPr>
        <p:spPr>
          <a:xfrm>
            <a:off x="16450361" y="1239896"/>
            <a:ext cx="213814" cy="281007"/>
          </a:xfrm>
          <a:custGeom>
            <a:avLst/>
            <a:gdLst>
              <a:gd name="connsiteX0" fmla="*/ 213737 w 213814"/>
              <a:gd name="connsiteY0" fmla="*/ 89385 h 281007"/>
              <a:gd name="connsiteX1" fmla="*/ 184637 w 213814"/>
              <a:gd name="connsiteY1" fmla="*/ 162136 h 281007"/>
              <a:gd name="connsiteX2" fmla="*/ 101929 w 213814"/>
              <a:gd name="connsiteY2" fmla="*/ 187802 h 281007"/>
              <a:gd name="connsiteX3" fmla="*/ 79582 w 213814"/>
              <a:gd name="connsiteY3" fmla="*/ 187802 h 281007"/>
              <a:gd name="connsiteX4" fmla="*/ 79582 w 213814"/>
              <a:gd name="connsiteY4" fmla="*/ 281008 h 281007"/>
              <a:gd name="connsiteX5" fmla="*/ 0 w 213814"/>
              <a:gd name="connsiteY5" fmla="*/ 281008 h 281007"/>
              <a:gd name="connsiteX6" fmla="*/ 0 w 213814"/>
              <a:gd name="connsiteY6" fmla="*/ 0 h 281007"/>
              <a:gd name="connsiteX7" fmla="*/ 101967 w 213814"/>
              <a:gd name="connsiteY7" fmla="*/ 0 h 281007"/>
              <a:gd name="connsiteX8" fmla="*/ 185795 w 213814"/>
              <a:gd name="connsiteY8" fmla="*/ 23273 h 281007"/>
              <a:gd name="connsiteX9" fmla="*/ 213814 w 213814"/>
              <a:gd name="connsiteY9" fmla="*/ 89385 h 281007"/>
              <a:gd name="connsiteX10" fmla="*/ 213737 w 213814"/>
              <a:gd name="connsiteY10" fmla="*/ 89385 h 281007"/>
              <a:gd name="connsiteX11" fmla="*/ 79544 w 213814"/>
              <a:gd name="connsiteY11" fmla="*/ 125896 h 281007"/>
              <a:gd name="connsiteX12" fmla="*/ 94055 w 213814"/>
              <a:gd name="connsiteY12" fmla="*/ 125896 h 281007"/>
              <a:gd name="connsiteX13" fmla="*/ 122577 w 213814"/>
              <a:gd name="connsiteY13" fmla="*/ 116286 h 281007"/>
              <a:gd name="connsiteX14" fmla="*/ 133152 w 213814"/>
              <a:gd name="connsiteY14" fmla="*/ 89771 h 281007"/>
              <a:gd name="connsiteX15" fmla="*/ 100115 w 213814"/>
              <a:gd name="connsiteY15" fmla="*/ 61327 h 281007"/>
              <a:gd name="connsiteX16" fmla="*/ 79544 w 213814"/>
              <a:gd name="connsiteY16" fmla="*/ 61327 h 281007"/>
              <a:gd name="connsiteX17" fmla="*/ 79544 w 213814"/>
              <a:gd name="connsiteY17" fmla="*/ 125896 h 281007"/>
              <a:gd name="connsiteX18" fmla="*/ 79544 w 213814"/>
              <a:gd name="connsiteY18" fmla="*/ 125896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3814" h="281007">
                <a:moveTo>
                  <a:pt x="213737" y="89385"/>
                </a:moveTo>
                <a:cubicBezTo>
                  <a:pt x="213737" y="120763"/>
                  <a:pt x="204011" y="145039"/>
                  <a:pt x="184637" y="162136"/>
                </a:cubicBezTo>
                <a:cubicBezTo>
                  <a:pt x="165262" y="179234"/>
                  <a:pt x="137667" y="187802"/>
                  <a:pt x="101929" y="187802"/>
                </a:cubicBezTo>
                <a:lnTo>
                  <a:pt x="79582" y="187802"/>
                </a:lnTo>
                <a:lnTo>
                  <a:pt x="79582" y="281008"/>
                </a:lnTo>
                <a:lnTo>
                  <a:pt x="0" y="281008"/>
                </a:lnTo>
                <a:lnTo>
                  <a:pt x="0" y="0"/>
                </a:lnTo>
                <a:lnTo>
                  <a:pt x="101967" y="0"/>
                </a:lnTo>
                <a:cubicBezTo>
                  <a:pt x="139172" y="0"/>
                  <a:pt x="167115" y="7758"/>
                  <a:pt x="185795" y="23273"/>
                </a:cubicBezTo>
                <a:cubicBezTo>
                  <a:pt x="204474" y="38788"/>
                  <a:pt x="213814" y="60825"/>
                  <a:pt x="213814" y="89385"/>
                </a:cubicBezTo>
                <a:lnTo>
                  <a:pt x="213737" y="89385"/>
                </a:lnTo>
                <a:close/>
                <a:moveTo>
                  <a:pt x="79544" y="125896"/>
                </a:moveTo>
                <a:lnTo>
                  <a:pt x="94055" y="125896"/>
                </a:lnTo>
                <a:cubicBezTo>
                  <a:pt x="106020" y="125896"/>
                  <a:pt x="115514" y="122692"/>
                  <a:pt x="122577" y="116286"/>
                </a:cubicBezTo>
                <a:cubicBezTo>
                  <a:pt x="129639" y="109879"/>
                  <a:pt x="133152" y="101041"/>
                  <a:pt x="133152" y="89771"/>
                </a:cubicBezTo>
                <a:cubicBezTo>
                  <a:pt x="133152" y="70821"/>
                  <a:pt x="122152" y="61327"/>
                  <a:pt x="100115" y="61327"/>
                </a:cubicBezTo>
                <a:lnTo>
                  <a:pt x="79544" y="61327"/>
                </a:lnTo>
                <a:lnTo>
                  <a:pt x="79544" y="125896"/>
                </a:lnTo>
                <a:lnTo>
                  <a:pt x="79544" y="125896"/>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F7AE1D6-9D14-37A4-4A56-D37FF71618CA}"/>
              </a:ext>
            </a:extLst>
          </p:cNvPr>
          <p:cNvSpPr/>
          <p:nvPr/>
        </p:nvSpPr>
        <p:spPr>
          <a:xfrm>
            <a:off x="16711068" y="1239935"/>
            <a:ext cx="174872" cy="281046"/>
          </a:xfrm>
          <a:custGeom>
            <a:avLst/>
            <a:gdLst>
              <a:gd name="connsiteX0" fmla="*/ 174872 w 174872"/>
              <a:gd name="connsiteY0" fmla="*/ 281008 h 281046"/>
              <a:gd name="connsiteX1" fmla="*/ 0 w 174872"/>
              <a:gd name="connsiteY1" fmla="*/ 281008 h 281046"/>
              <a:gd name="connsiteX2" fmla="*/ 0 w 174872"/>
              <a:gd name="connsiteY2" fmla="*/ 0 h 281046"/>
              <a:gd name="connsiteX3" fmla="*/ 174872 w 174872"/>
              <a:gd name="connsiteY3" fmla="*/ 0 h 281046"/>
              <a:gd name="connsiteX4" fmla="*/ 174872 w 174872"/>
              <a:gd name="connsiteY4" fmla="*/ 60941 h 281046"/>
              <a:gd name="connsiteX5" fmla="*/ 79582 w 174872"/>
              <a:gd name="connsiteY5" fmla="*/ 60941 h 281046"/>
              <a:gd name="connsiteX6" fmla="*/ 79582 w 174872"/>
              <a:gd name="connsiteY6" fmla="*/ 105132 h 281046"/>
              <a:gd name="connsiteX7" fmla="*/ 167848 w 174872"/>
              <a:gd name="connsiteY7" fmla="*/ 105132 h 281046"/>
              <a:gd name="connsiteX8" fmla="*/ 167848 w 174872"/>
              <a:gd name="connsiteY8" fmla="*/ 166073 h 281046"/>
              <a:gd name="connsiteX9" fmla="*/ 79582 w 174872"/>
              <a:gd name="connsiteY9" fmla="*/ 166073 h 281046"/>
              <a:gd name="connsiteX10" fmla="*/ 79582 w 174872"/>
              <a:gd name="connsiteY10" fmla="*/ 219141 h 281046"/>
              <a:gd name="connsiteX11" fmla="*/ 174872 w 174872"/>
              <a:gd name="connsiteY11" fmla="*/ 219141 h 281046"/>
              <a:gd name="connsiteX12" fmla="*/ 174872 w 174872"/>
              <a:gd name="connsiteY12" fmla="*/ 281046 h 281046"/>
              <a:gd name="connsiteX13" fmla="*/ 174872 w 174872"/>
              <a:gd name="connsiteY13" fmla="*/ 281046 h 2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72" h="281046">
                <a:moveTo>
                  <a:pt x="174872" y="281008"/>
                </a:moveTo>
                <a:lnTo>
                  <a:pt x="0" y="281008"/>
                </a:lnTo>
                <a:lnTo>
                  <a:pt x="0" y="0"/>
                </a:lnTo>
                <a:lnTo>
                  <a:pt x="174872" y="0"/>
                </a:lnTo>
                <a:lnTo>
                  <a:pt x="174872" y="60941"/>
                </a:lnTo>
                <a:lnTo>
                  <a:pt x="79582" y="60941"/>
                </a:lnTo>
                <a:lnTo>
                  <a:pt x="79582" y="105132"/>
                </a:lnTo>
                <a:lnTo>
                  <a:pt x="167848" y="105132"/>
                </a:lnTo>
                <a:lnTo>
                  <a:pt x="167848" y="166073"/>
                </a:lnTo>
                <a:lnTo>
                  <a:pt x="79582" y="166073"/>
                </a:lnTo>
                <a:lnTo>
                  <a:pt x="79582" y="219141"/>
                </a:lnTo>
                <a:lnTo>
                  <a:pt x="174872" y="219141"/>
                </a:lnTo>
                <a:lnTo>
                  <a:pt x="174872" y="281046"/>
                </a:lnTo>
                <a:lnTo>
                  <a:pt x="174872" y="281046"/>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5EADA92-7870-4E01-3464-DC42BFBDB7BD}"/>
              </a:ext>
            </a:extLst>
          </p:cNvPr>
          <p:cNvSpPr/>
          <p:nvPr/>
        </p:nvSpPr>
        <p:spPr>
          <a:xfrm>
            <a:off x="16916585" y="1238777"/>
            <a:ext cx="299571" cy="282165"/>
          </a:xfrm>
          <a:custGeom>
            <a:avLst/>
            <a:gdLst>
              <a:gd name="connsiteX0" fmla="*/ 212579 w 299571"/>
              <a:gd name="connsiteY0" fmla="*/ 282166 h 282165"/>
              <a:gd name="connsiteX1" fmla="*/ 198068 w 299571"/>
              <a:gd name="connsiteY1" fmla="*/ 229484 h 282165"/>
              <a:gd name="connsiteX2" fmla="*/ 102353 w 299571"/>
              <a:gd name="connsiteY2" fmla="*/ 229484 h 282165"/>
              <a:gd name="connsiteX3" fmla="*/ 87456 w 299571"/>
              <a:gd name="connsiteY3" fmla="*/ 282166 h 282165"/>
              <a:gd name="connsiteX4" fmla="*/ 0 w 299571"/>
              <a:gd name="connsiteY4" fmla="*/ 282166 h 282165"/>
              <a:gd name="connsiteX5" fmla="*/ 96101 w 299571"/>
              <a:gd name="connsiteY5" fmla="*/ 0 h 282165"/>
              <a:gd name="connsiteX6" fmla="*/ 202275 w 299571"/>
              <a:gd name="connsiteY6" fmla="*/ 0 h 282165"/>
              <a:gd name="connsiteX7" fmla="*/ 299572 w 299571"/>
              <a:gd name="connsiteY7" fmla="*/ 282166 h 282165"/>
              <a:gd name="connsiteX8" fmla="*/ 212541 w 299571"/>
              <a:gd name="connsiteY8" fmla="*/ 282166 h 282165"/>
              <a:gd name="connsiteX9" fmla="*/ 212541 w 299571"/>
              <a:gd name="connsiteY9" fmla="*/ 282166 h 282165"/>
              <a:gd name="connsiteX10" fmla="*/ 181549 w 299571"/>
              <a:gd name="connsiteY10" fmla="*/ 167231 h 282165"/>
              <a:gd name="connsiteX11" fmla="*/ 168852 w 299571"/>
              <a:gd name="connsiteY11" fmla="*/ 121110 h 282165"/>
              <a:gd name="connsiteX12" fmla="*/ 158084 w 299571"/>
              <a:gd name="connsiteY12" fmla="*/ 81319 h 282165"/>
              <a:gd name="connsiteX13" fmla="*/ 149709 w 299571"/>
              <a:gd name="connsiteY13" fmla="*/ 46352 h 282165"/>
              <a:gd name="connsiteX14" fmla="*/ 142569 w 299571"/>
              <a:gd name="connsiteY14" fmla="*/ 78656 h 282165"/>
              <a:gd name="connsiteX15" fmla="*/ 118910 w 299571"/>
              <a:gd name="connsiteY15" fmla="*/ 167269 h 282165"/>
              <a:gd name="connsiteX16" fmla="*/ 181588 w 299571"/>
              <a:gd name="connsiteY16" fmla="*/ 167269 h 282165"/>
              <a:gd name="connsiteX17" fmla="*/ 181588 w 299571"/>
              <a:gd name="connsiteY17" fmla="*/ 167269 h 2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571" h="282165">
                <a:moveTo>
                  <a:pt x="212579" y="282166"/>
                </a:moveTo>
                <a:lnTo>
                  <a:pt x="198068" y="229484"/>
                </a:lnTo>
                <a:lnTo>
                  <a:pt x="102353" y="229484"/>
                </a:lnTo>
                <a:lnTo>
                  <a:pt x="87456" y="282166"/>
                </a:lnTo>
                <a:lnTo>
                  <a:pt x="0" y="282166"/>
                </a:lnTo>
                <a:lnTo>
                  <a:pt x="96101" y="0"/>
                </a:lnTo>
                <a:lnTo>
                  <a:pt x="202275" y="0"/>
                </a:lnTo>
                <a:lnTo>
                  <a:pt x="299572" y="282166"/>
                </a:lnTo>
                <a:lnTo>
                  <a:pt x="212541" y="282166"/>
                </a:lnTo>
                <a:lnTo>
                  <a:pt x="212541" y="282166"/>
                </a:lnTo>
                <a:close/>
                <a:moveTo>
                  <a:pt x="181549" y="167231"/>
                </a:moveTo>
                <a:lnTo>
                  <a:pt x="168852" y="121110"/>
                </a:lnTo>
                <a:cubicBezTo>
                  <a:pt x="165880" y="110844"/>
                  <a:pt x="162291" y="97606"/>
                  <a:pt x="158084" y="81319"/>
                </a:cubicBezTo>
                <a:cubicBezTo>
                  <a:pt x="153838" y="65032"/>
                  <a:pt x="151060" y="53376"/>
                  <a:pt x="149709" y="46352"/>
                </a:cubicBezTo>
                <a:cubicBezTo>
                  <a:pt x="148512" y="52875"/>
                  <a:pt x="146119" y="63643"/>
                  <a:pt x="142569" y="78656"/>
                </a:cubicBezTo>
                <a:cubicBezTo>
                  <a:pt x="139018" y="93631"/>
                  <a:pt x="131106" y="123194"/>
                  <a:pt x="118910" y="167269"/>
                </a:cubicBezTo>
                <a:lnTo>
                  <a:pt x="181588" y="167269"/>
                </a:lnTo>
                <a:lnTo>
                  <a:pt x="181588" y="167269"/>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FB1D8F3-B37E-BF77-D800-9D8E6F49D1F8}"/>
              </a:ext>
            </a:extLst>
          </p:cNvPr>
          <p:cNvSpPr/>
          <p:nvPr/>
        </p:nvSpPr>
        <p:spPr>
          <a:xfrm>
            <a:off x="17248036" y="1239935"/>
            <a:ext cx="280467" cy="281007"/>
          </a:xfrm>
          <a:custGeom>
            <a:avLst/>
            <a:gdLst>
              <a:gd name="connsiteX0" fmla="*/ 280467 w 280467"/>
              <a:gd name="connsiteY0" fmla="*/ 281008 h 281007"/>
              <a:gd name="connsiteX1" fmla="*/ 176107 w 280467"/>
              <a:gd name="connsiteY1" fmla="*/ 281008 h 281007"/>
              <a:gd name="connsiteX2" fmla="*/ 68506 w 280467"/>
              <a:gd name="connsiteY2" fmla="*/ 83017 h 281007"/>
              <a:gd name="connsiteX3" fmla="*/ 66691 w 280467"/>
              <a:gd name="connsiteY3" fmla="*/ 83017 h 281007"/>
              <a:gd name="connsiteX4" fmla="*/ 70513 w 280467"/>
              <a:gd name="connsiteY4" fmla="*/ 154340 h 281007"/>
              <a:gd name="connsiteX5" fmla="*/ 70513 w 280467"/>
              <a:gd name="connsiteY5" fmla="*/ 281008 h 281007"/>
              <a:gd name="connsiteX6" fmla="*/ 0 w 280467"/>
              <a:gd name="connsiteY6" fmla="*/ 281008 h 281007"/>
              <a:gd name="connsiteX7" fmla="*/ 0 w 280467"/>
              <a:gd name="connsiteY7" fmla="*/ 0 h 281007"/>
              <a:gd name="connsiteX8" fmla="*/ 103974 w 280467"/>
              <a:gd name="connsiteY8" fmla="*/ 0 h 281007"/>
              <a:gd name="connsiteX9" fmla="*/ 211151 w 280467"/>
              <a:gd name="connsiteY9" fmla="*/ 195289 h 281007"/>
              <a:gd name="connsiteX10" fmla="*/ 212348 w 280467"/>
              <a:gd name="connsiteY10" fmla="*/ 195289 h 281007"/>
              <a:gd name="connsiteX11" fmla="*/ 209530 w 280467"/>
              <a:gd name="connsiteY11" fmla="*/ 127054 h 281007"/>
              <a:gd name="connsiteX12" fmla="*/ 209530 w 280467"/>
              <a:gd name="connsiteY12" fmla="*/ 0 h 281007"/>
              <a:gd name="connsiteX13" fmla="*/ 280467 w 280467"/>
              <a:gd name="connsiteY13" fmla="*/ 0 h 281007"/>
              <a:gd name="connsiteX14" fmla="*/ 280467 w 280467"/>
              <a:gd name="connsiteY14" fmla="*/ 281008 h 281007"/>
              <a:gd name="connsiteX15" fmla="*/ 280467 w 280467"/>
              <a:gd name="connsiteY15" fmla="*/ 281008 h 2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467" h="281007">
                <a:moveTo>
                  <a:pt x="280467" y="281008"/>
                </a:moveTo>
                <a:lnTo>
                  <a:pt x="176107" y="281008"/>
                </a:lnTo>
                <a:lnTo>
                  <a:pt x="68506" y="83017"/>
                </a:lnTo>
                <a:lnTo>
                  <a:pt x="66691" y="83017"/>
                </a:lnTo>
                <a:cubicBezTo>
                  <a:pt x="69239" y="114163"/>
                  <a:pt x="70513" y="137937"/>
                  <a:pt x="70513" y="154340"/>
                </a:cubicBezTo>
                <a:lnTo>
                  <a:pt x="70513" y="281008"/>
                </a:lnTo>
                <a:lnTo>
                  <a:pt x="0" y="281008"/>
                </a:lnTo>
                <a:lnTo>
                  <a:pt x="0" y="0"/>
                </a:lnTo>
                <a:lnTo>
                  <a:pt x="103974" y="0"/>
                </a:lnTo>
                <a:lnTo>
                  <a:pt x="211151" y="195289"/>
                </a:lnTo>
                <a:lnTo>
                  <a:pt x="212348" y="195289"/>
                </a:lnTo>
                <a:cubicBezTo>
                  <a:pt x="210457" y="166961"/>
                  <a:pt x="209530" y="144228"/>
                  <a:pt x="209530" y="127054"/>
                </a:cubicBezTo>
                <a:lnTo>
                  <a:pt x="209530" y="0"/>
                </a:lnTo>
                <a:lnTo>
                  <a:pt x="280467" y="0"/>
                </a:lnTo>
                <a:lnTo>
                  <a:pt x="280467" y="281008"/>
                </a:lnTo>
                <a:lnTo>
                  <a:pt x="280467" y="281008"/>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D58C512-F50D-7BFB-C277-7BBABDC20090}"/>
              </a:ext>
            </a:extLst>
          </p:cNvPr>
          <p:cNvSpPr/>
          <p:nvPr/>
        </p:nvSpPr>
        <p:spPr>
          <a:xfrm>
            <a:off x="15659171" y="1642825"/>
            <a:ext cx="1937451" cy="442989"/>
          </a:xfrm>
          <a:custGeom>
            <a:avLst/>
            <a:gdLst>
              <a:gd name="connsiteX0" fmla="*/ 0 w 1937451"/>
              <a:gd name="connsiteY0" fmla="*/ 0 h 442989"/>
              <a:gd name="connsiteX1" fmla="*/ 1937452 w 1937451"/>
              <a:gd name="connsiteY1" fmla="*/ 0 h 442989"/>
              <a:gd name="connsiteX2" fmla="*/ 1937452 w 1937451"/>
              <a:gd name="connsiteY2" fmla="*/ 442990 h 442989"/>
              <a:gd name="connsiteX3" fmla="*/ 0 w 1937451"/>
              <a:gd name="connsiteY3" fmla="*/ 442990 h 442989"/>
            </a:gdLst>
            <a:ahLst/>
            <a:cxnLst>
              <a:cxn ang="0">
                <a:pos x="connsiteX0" y="connsiteY0"/>
              </a:cxn>
              <a:cxn ang="0">
                <a:pos x="connsiteX1" y="connsiteY1"/>
              </a:cxn>
              <a:cxn ang="0">
                <a:pos x="connsiteX2" y="connsiteY2"/>
              </a:cxn>
              <a:cxn ang="0">
                <a:pos x="connsiteX3" y="connsiteY3"/>
              </a:cxn>
            </a:cxnLst>
            <a:rect l="l" t="t" r="r" b="b"/>
            <a:pathLst>
              <a:path w="1937451" h="442989">
                <a:moveTo>
                  <a:pt x="0" y="0"/>
                </a:moveTo>
                <a:lnTo>
                  <a:pt x="1937452" y="0"/>
                </a:lnTo>
                <a:lnTo>
                  <a:pt x="1937452" y="442990"/>
                </a:lnTo>
                <a:lnTo>
                  <a:pt x="0" y="442990"/>
                </a:lnTo>
                <a:close/>
              </a:path>
            </a:pathLst>
          </a:custGeom>
          <a:solidFill>
            <a:srgbClr val="812604"/>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4423C43-3DC1-DFC2-731E-3499ADFDD5D7}"/>
              </a:ext>
            </a:extLst>
          </p:cNvPr>
          <p:cNvSpPr/>
          <p:nvPr/>
        </p:nvSpPr>
        <p:spPr>
          <a:xfrm>
            <a:off x="15733851" y="1718663"/>
            <a:ext cx="238399" cy="291428"/>
          </a:xfrm>
          <a:custGeom>
            <a:avLst/>
            <a:gdLst>
              <a:gd name="connsiteX0" fmla="*/ 144653 w 238399"/>
              <a:gd name="connsiteY0" fmla="*/ 62832 h 291428"/>
              <a:gd name="connsiteX1" fmla="*/ 99536 w 238399"/>
              <a:gd name="connsiteY1" fmla="*/ 85217 h 291428"/>
              <a:gd name="connsiteX2" fmla="*/ 83326 w 238399"/>
              <a:gd name="connsiteY2" fmla="*/ 146969 h 291428"/>
              <a:gd name="connsiteX3" fmla="*/ 149168 w 238399"/>
              <a:gd name="connsiteY3" fmla="*/ 228789 h 291428"/>
              <a:gd name="connsiteX4" fmla="*/ 187724 w 238399"/>
              <a:gd name="connsiteY4" fmla="*/ 223540 h 291428"/>
              <a:gd name="connsiteX5" fmla="*/ 225277 w 238399"/>
              <a:gd name="connsiteY5" fmla="*/ 210959 h 291428"/>
              <a:gd name="connsiteX6" fmla="*/ 225277 w 238399"/>
              <a:gd name="connsiteY6" fmla="*/ 275720 h 291428"/>
              <a:gd name="connsiteX7" fmla="*/ 140330 w 238399"/>
              <a:gd name="connsiteY7" fmla="*/ 291428 h 291428"/>
              <a:gd name="connsiteX8" fmla="*/ 36202 w 238399"/>
              <a:gd name="connsiteY8" fmla="*/ 254185 h 291428"/>
              <a:gd name="connsiteX9" fmla="*/ 0 w 238399"/>
              <a:gd name="connsiteY9" fmla="*/ 146583 h 291428"/>
              <a:gd name="connsiteX10" fmla="*/ 17522 w 238399"/>
              <a:gd name="connsiteY10" fmla="*/ 69239 h 291428"/>
              <a:gd name="connsiteX11" fmla="*/ 68004 w 238399"/>
              <a:gd name="connsiteY11" fmla="*/ 17947 h 291428"/>
              <a:gd name="connsiteX12" fmla="*/ 145463 w 238399"/>
              <a:gd name="connsiteY12" fmla="*/ 0 h 291428"/>
              <a:gd name="connsiteX13" fmla="*/ 238399 w 238399"/>
              <a:gd name="connsiteY13" fmla="*/ 19954 h 291428"/>
              <a:gd name="connsiteX14" fmla="*/ 213583 w 238399"/>
              <a:gd name="connsiteY14" fmla="*/ 80238 h 291428"/>
              <a:gd name="connsiteX15" fmla="*/ 180353 w 238399"/>
              <a:gd name="connsiteY15" fmla="*/ 67850 h 291428"/>
              <a:gd name="connsiteX16" fmla="*/ 144653 w 238399"/>
              <a:gd name="connsiteY16" fmla="*/ 62794 h 291428"/>
              <a:gd name="connsiteX17" fmla="*/ 144653 w 238399"/>
              <a:gd name="connsiteY17" fmla="*/ 62794 h 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399" h="291428">
                <a:moveTo>
                  <a:pt x="144653" y="62832"/>
                </a:moveTo>
                <a:cubicBezTo>
                  <a:pt x="125355" y="62832"/>
                  <a:pt x="110304" y="70281"/>
                  <a:pt x="99536" y="85217"/>
                </a:cubicBezTo>
                <a:cubicBezTo>
                  <a:pt x="88729" y="100153"/>
                  <a:pt x="83326" y="120724"/>
                  <a:pt x="83326" y="146969"/>
                </a:cubicBezTo>
                <a:cubicBezTo>
                  <a:pt x="83326" y="201503"/>
                  <a:pt x="105286" y="228789"/>
                  <a:pt x="149168" y="228789"/>
                </a:cubicBezTo>
                <a:cubicBezTo>
                  <a:pt x="162445" y="228789"/>
                  <a:pt x="175297" y="227053"/>
                  <a:pt x="187724" y="223540"/>
                </a:cubicBezTo>
                <a:cubicBezTo>
                  <a:pt x="200152" y="220067"/>
                  <a:pt x="212695" y="215860"/>
                  <a:pt x="225277" y="210959"/>
                </a:cubicBezTo>
                <a:lnTo>
                  <a:pt x="225277" y="275720"/>
                </a:lnTo>
                <a:cubicBezTo>
                  <a:pt x="200268" y="286180"/>
                  <a:pt x="171939" y="291428"/>
                  <a:pt x="140330" y="291428"/>
                </a:cubicBezTo>
                <a:cubicBezTo>
                  <a:pt x="95059" y="291428"/>
                  <a:pt x="60362" y="279001"/>
                  <a:pt x="36202" y="254185"/>
                </a:cubicBezTo>
                <a:cubicBezTo>
                  <a:pt x="12080" y="229368"/>
                  <a:pt x="0" y="193514"/>
                  <a:pt x="0" y="146583"/>
                </a:cubicBezTo>
                <a:cubicBezTo>
                  <a:pt x="0" y="117251"/>
                  <a:pt x="5828" y="91469"/>
                  <a:pt x="17522" y="69239"/>
                </a:cubicBezTo>
                <a:cubicBezTo>
                  <a:pt x="29216" y="47008"/>
                  <a:pt x="46043" y="29911"/>
                  <a:pt x="68004" y="17947"/>
                </a:cubicBezTo>
                <a:cubicBezTo>
                  <a:pt x="89964" y="5982"/>
                  <a:pt x="115784" y="0"/>
                  <a:pt x="145463" y="0"/>
                </a:cubicBezTo>
                <a:cubicBezTo>
                  <a:pt x="177883" y="0"/>
                  <a:pt x="208874" y="6677"/>
                  <a:pt x="238399" y="19954"/>
                </a:cubicBezTo>
                <a:lnTo>
                  <a:pt x="213583" y="80238"/>
                </a:lnTo>
                <a:cubicBezTo>
                  <a:pt x="202506" y="75337"/>
                  <a:pt x="191430" y="71207"/>
                  <a:pt x="180353" y="67850"/>
                </a:cubicBezTo>
                <a:cubicBezTo>
                  <a:pt x="169276" y="64492"/>
                  <a:pt x="157389" y="62794"/>
                  <a:pt x="144653" y="62794"/>
                </a:cubicBezTo>
                <a:lnTo>
                  <a:pt x="144653" y="6279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953B1866-3572-E05A-87E7-BE7F33B08BC1}"/>
              </a:ext>
            </a:extLst>
          </p:cNvPr>
          <p:cNvSpPr/>
          <p:nvPr/>
        </p:nvSpPr>
        <p:spPr>
          <a:xfrm>
            <a:off x="16017599" y="1722754"/>
            <a:ext cx="196562" cy="283477"/>
          </a:xfrm>
          <a:custGeom>
            <a:avLst/>
            <a:gdLst>
              <a:gd name="connsiteX0" fmla="*/ 0 w 196562"/>
              <a:gd name="connsiteY0" fmla="*/ 283478 h 283477"/>
              <a:gd name="connsiteX1" fmla="*/ 0 w 196562"/>
              <a:gd name="connsiteY1" fmla="*/ 0 h 283477"/>
              <a:gd name="connsiteX2" fmla="*/ 81049 w 196562"/>
              <a:gd name="connsiteY2" fmla="*/ 0 h 283477"/>
              <a:gd name="connsiteX3" fmla="*/ 81049 w 196562"/>
              <a:gd name="connsiteY3" fmla="*/ 221611 h 283477"/>
              <a:gd name="connsiteX4" fmla="*/ 196563 w 196562"/>
              <a:gd name="connsiteY4" fmla="*/ 221611 h 283477"/>
              <a:gd name="connsiteX5" fmla="*/ 196563 w 196562"/>
              <a:gd name="connsiteY5" fmla="*/ 283478 h 283477"/>
              <a:gd name="connsiteX6" fmla="*/ 0 w 196562"/>
              <a:gd name="connsiteY6"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62" h="283477">
                <a:moveTo>
                  <a:pt x="0" y="283478"/>
                </a:moveTo>
                <a:lnTo>
                  <a:pt x="0" y="0"/>
                </a:lnTo>
                <a:lnTo>
                  <a:pt x="81049" y="0"/>
                </a:lnTo>
                <a:lnTo>
                  <a:pt x="81049" y="221611"/>
                </a:lnTo>
                <a:lnTo>
                  <a:pt x="196563" y="221611"/>
                </a:lnTo>
                <a:lnTo>
                  <a:pt x="196563" y="283478"/>
                </a:lnTo>
                <a:lnTo>
                  <a:pt x="0" y="283478"/>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6AB78DC-4E7C-64D3-2E71-C531CBF74CD6}"/>
              </a:ext>
            </a:extLst>
          </p:cNvPr>
          <p:cNvSpPr/>
          <p:nvPr/>
        </p:nvSpPr>
        <p:spPr>
          <a:xfrm>
            <a:off x="16262174" y="1722754"/>
            <a:ext cx="81434" cy="283477"/>
          </a:xfrm>
          <a:custGeom>
            <a:avLst/>
            <a:gdLst>
              <a:gd name="connsiteX0" fmla="*/ 0 w 81434"/>
              <a:gd name="connsiteY0" fmla="*/ 283478 h 283477"/>
              <a:gd name="connsiteX1" fmla="*/ 0 w 81434"/>
              <a:gd name="connsiteY1" fmla="*/ 0 h 283477"/>
              <a:gd name="connsiteX2" fmla="*/ 81435 w 81434"/>
              <a:gd name="connsiteY2" fmla="*/ 0 h 283477"/>
              <a:gd name="connsiteX3" fmla="*/ 81435 w 81434"/>
              <a:gd name="connsiteY3" fmla="*/ 283478 h 283477"/>
              <a:gd name="connsiteX4" fmla="*/ 0 w 81434"/>
              <a:gd name="connsiteY4" fmla="*/ 283478 h 28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 h="283477">
                <a:moveTo>
                  <a:pt x="0" y="283478"/>
                </a:moveTo>
                <a:lnTo>
                  <a:pt x="0" y="0"/>
                </a:lnTo>
                <a:lnTo>
                  <a:pt x="81435" y="0"/>
                </a:lnTo>
                <a:lnTo>
                  <a:pt x="81435" y="283478"/>
                </a:lnTo>
                <a:lnTo>
                  <a:pt x="0" y="283478"/>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176CA6A-9736-65EE-C35F-F75140E1AC41}"/>
              </a:ext>
            </a:extLst>
          </p:cNvPr>
          <p:cNvSpPr/>
          <p:nvPr/>
        </p:nvSpPr>
        <p:spPr>
          <a:xfrm>
            <a:off x="16408486" y="1722754"/>
            <a:ext cx="341562" cy="283477"/>
          </a:xfrm>
          <a:custGeom>
            <a:avLst/>
            <a:gdLst>
              <a:gd name="connsiteX0" fmla="*/ 130643 w 341562"/>
              <a:gd name="connsiteY0" fmla="*/ 283478 h 283477"/>
              <a:gd name="connsiteX1" fmla="*/ 69316 w 341562"/>
              <a:gd name="connsiteY1" fmla="*/ 79312 h 283477"/>
              <a:gd name="connsiteX2" fmla="*/ 67464 w 341562"/>
              <a:gd name="connsiteY2" fmla="*/ 79312 h 283477"/>
              <a:gd name="connsiteX3" fmla="*/ 71786 w 341562"/>
              <a:gd name="connsiteY3" fmla="*/ 160361 h 283477"/>
              <a:gd name="connsiteX4" fmla="*/ 71786 w 341562"/>
              <a:gd name="connsiteY4" fmla="*/ 283478 h 283477"/>
              <a:gd name="connsiteX5" fmla="*/ 0 w 341562"/>
              <a:gd name="connsiteY5" fmla="*/ 283478 h 283477"/>
              <a:gd name="connsiteX6" fmla="*/ 0 w 341562"/>
              <a:gd name="connsiteY6" fmla="*/ 0 h 283477"/>
              <a:gd name="connsiteX7" fmla="*/ 107911 w 341562"/>
              <a:gd name="connsiteY7" fmla="*/ 0 h 283477"/>
              <a:gd name="connsiteX8" fmla="*/ 170473 w 341562"/>
              <a:gd name="connsiteY8" fmla="*/ 201271 h 283477"/>
              <a:gd name="connsiteX9" fmla="*/ 172132 w 341562"/>
              <a:gd name="connsiteY9" fmla="*/ 201271 h 283477"/>
              <a:gd name="connsiteX10" fmla="*/ 233459 w 341562"/>
              <a:gd name="connsiteY10" fmla="*/ 0 h 283477"/>
              <a:gd name="connsiteX11" fmla="*/ 341563 w 341562"/>
              <a:gd name="connsiteY11" fmla="*/ 0 h 283477"/>
              <a:gd name="connsiteX12" fmla="*/ 341563 w 341562"/>
              <a:gd name="connsiteY12" fmla="*/ 283478 h 283477"/>
              <a:gd name="connsiteX13" fmla="*/ 267075 w 341562"/>
              <a:gd name="connsiteY13" fmla="*/ 283478 h 283477"/>
              <a:gd name="connsiteX14" fmla="*/ 267075 w 341562"/>
              <a:gd name="connsiteY14" fmla="*/ 159203 h 283477"/>
              <a:gd name="connsiteX15" fmla="*/ 267384 w 341562"/>
              <a:gd name="connsiteY15" fmla="*/ 137667 h 283477"/>
              <a:gd name="connsiteX16" fmla="*/ 270163 w 341562"/>
              <a:gd name="connsiteY16" fmla="*/ 79698 h 283477"/>
              <a:gd name="connsiteX17" fmla="*/ 268310 w 341562"/>
              <a:gd name="connsiteY17" fmla="*/ 79698 h 283477"/>
              <a:gd name="connsiteX18" fmla="*/ 207794 w 341562"/>
              <a:gd name="connsiteY18" fmla="*/ 283478 h 283477"/>
              <a:gd name="connsiteX19" fmla="*/ 130643 w 341562"/>
              <a:gd name="connsiteY19" fmla="*/ 283478 h 283477"/>
              <a:gd name="connsiteX20" fmla="*/ 130643 w 341562"/>
              <a:gd name="connsiteY20"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562" h="283477">
                <a:moveTo>
                  <a:pt x="130643" y="283478"/>
                </a:moveTo>
                <a:lnTo>
                  <a:pt x="69316" y="79312"/>
                </a:lnTo>
                <a:lnTo>
                  <a:pt x="67464" y="79312"/>
                </a:lnTo>
                <a:cubicBezTo>
                  <a:pt x="70319" y="114086"/>
                  <a:pt x="71786" y="141102"/>
                  <a:pt x="71786" y="160361"/>
                </a:cubicBezTo>
                <a:lnTo>
                  <a:pt x="71786" y="283478"/>
                </a:lnTo>
                <a:lnTo>
                  <a:pt x="0" y="283478"/>
                </a:lnTo>
                <a:lnTo>
                  <a:pt x="0" y="0"/>
                </a:lnTo>
                <a:lnTo>
                  <a:pt x="107911" y="0"/>
                </a:lnTo>
                <a:lnTo>
                  <a:pt x="170473" y="201271"/>
                </a:lnTo>
                <a:lnTo>
                  <a:pt x="172132" y="201271"/>
                </a:lnTo>
                <a:lnTo>
                  <a:pt x="233459" y="0"/>
                </a:lnTo>
                <a:lnTo>
                  <a:pt x="341563" y="0"/>
                </a:lnTo>
                <a:lnTo>
                  <a:pt x="341563" y="283478"/>
                </a:lnTo>
                <a:lnTo>
                  <a:pt x="267075" y="283478"/>
                </a:lnTo>
                <a:lnTo>
                  <a:pt x="267075" y="159203"/>
                </a:lnTo>
                <a:cubicBezTo>
                  <a:pt x="267075" y="152758"/>
                  <a:pt x="267191" y="145579"/>
                  <a:pt x="267384" y="137667"/>
                </a:cubicBezTo>
                <a:cubicBezTo>
                  <a:pt x="267577" y="129794"/>
                  <a:pt x="268503" y="110458"/>
                  <a:pt x="270163" y="79698"/>
                </a:cubicBezTo>
                <a:lnTo>
                  <a:pt x="268310" y="79698"/>
                </a:lnTo>
                <a:lnTo>
                  <a:pt x="207794" y="283478"/>
                </a:lnTo>
                <a:lnTo>
                  <a:pt x="130643" y="283478"/>
                </a:lnTo>
                <a:lnTo>
                  <a:pt x="130643" y="28347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11445F1-4C47-5050-AF57-D1943F6843A3}"/>
              </a:ext>
            </a:extLst>
          </p:cNvPr>
          <p:cNvSpPr/>
          <p:nvPr/>
        </p:nvSpPr>
        <p:spPr>
          <a:xfrm>
            <a:off x="16782237" y="1721597"/>
            <a:ext cx="305052" cy="284635"/>
          </a:xfrm>
          <a:custGeom>
            <a:avLst/>
            <a:gdLst>
              <a:gd name="connsiteX0" fmla="*/ 216439 w 305052"/>
              <a:gd name="connsiteY0" fmla="*/ 284636 h 284635"/>
              <a:gd name="connsiteX1" fmla="*/ 201657 w 305052"/>
              <a:gd name="connsiteY1" fmla="*/ 231491 h 284635"/>
              <a:gd name="connsiteX2" fmla="*/ 104206 w 305052"/>
              <a:gd name="connsiteY2" fmla="*/ 231491 h 284635"/>
              <a:gd name="connsiteX3" fmla="*/ 89038 w 305052"/>
              <a:gd name="connsiteY3" fmla="*/ 284636 h 284635"/>
              <a:gd name="connsiteX4" fmla="*/ 0 w 305052"/>
              <a:gd name="connsiteY4" fmla="*/ 284636 h 284635"/>
              <a:gd name="connsiteX5" fmla="*/ 97876 w 305052"/>
              <a:gd name="connsiteY5" fmla="*/ 0 h 284635"/>
              <a:gd name="connsiteX6" fmla="*/ 205980 w 305052"/>
              <a:gd name="connsiteY6" fmla="*/ 0 h 284635"/>
              <a:gd name="connsiteX7" fmla="*/ 305052 w 305052"/>
              <a:gd name="connsiteY7" fmla="*/ 284636 h 284635"/>
              <a:gd name="connsiteX8" fmla="*/ 216439 w 305052"/>
              <a:gd name="connsiteY8" fmla="*/ 284636 h 284635"/>
              <a:gd name="connsiteX9" fmla="*/ 184830 w 305052"/>
              <a:gd name="connsiteY9" fmla="*/ 168697 h 284635"/>
              <a:gd name="connsiteX10" fmla="*/ 171901 w 305052"/>
              <a:gd name="connsiteY10" fmla="*/ 122152 h 284635"/>
              <a:gd name="connsiteX11" fmla="*/ 160940 w 305052"/>
              <a:gd name="connsiteY11" fmla="*/ 82014 h 284635"/>
              <a:gd name="connsiteX12" fmla="*/ 152410 w 305052"/>
              <a:gd name="connsiteY12" fmla="*/ 46738 h 284635"/>
              <a:gd name="connsiteX13" fmla="*/ 145116 w 305052"/>
              <a:gd name="connsiteY13" fmla="*/ 79312 h 284635"/>
              <a:gd name="connsiteX14" fmla="*/ 120994 w 305052"/>
              <a:gd name="connsiteY14" fmla="*/ 168697 h 284635"/>
              <a:gd name="connsiteX15" fmla="*/ 184830 w 305052"/>
              <a:gd name="connsiteY15" fmla="*/ 168697 h 2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52" h="284635">
                <a:moveTo>
                  <a:pt x="216439" y="284636"/>
                </a:moveTo>
                <a:lnTo>
                  <a:pt x="201657" y="231491"/>
                </a:lnTo>
                <a:lnTo>
                  <a:pt x="104206" y="231491"/>
                </a:lnTo>
                <a:lnTo>
                  <a:pt x="89038" y="284636"/>
                </a:lnTo>
                <a:lnTo>
                  <a:pt x="0" y="284636"/>
                </a:lnTo>
                <a:lnTo>
                  <a:pt x="97876" y="0"/>
                </a:lnTo>
                <a:lnTo>
                  <a:pt x="205980" y="0"/>
                </a:lnTo>
                <a:lnTo>
                  <a:pt x="305052" y="284636"/>
                </a:lnTo>
                <a:lnTo>
                  <a:pt x="216439" y="284636"/>
                </a:lnTo>
                <a:close/>
                <a:moveTo>
                  <a:pt x="184830" y="168697"/>
                </a:moveTo>
                <a:lnTo>
                  <a:pt x="171901" y="122152"/>
                </a:lnTo>
                <a:cubicBezTo>
                  <a:pt x="168890" y="111809"/>
                  <a:pt x="165224" y="98416"/>
                  <a:pt x="160940" y="82014"/>
                </a:cubicBezTo>
                <a:cubicBezTo>
                  <a:pt x="156617" y="65611"/>
                  <a:pt x="153800" y="53840"/>
                  <a:pt x="152410" y="46738"/>
                </a:cubicBezTo>
                <a:cubicBezTo>
                  <a:pt x="151175" y="53338"/>
                  <a:pt x="148744" y="64183"/>
                  <a:pt x="145116" y="79312"/>
                </a:cubicBezTo>
                <a:cubicBezTo>
                  <a:pt x="141488" y="94441"/>
                  <a:pt x="133460" y="124236"/>
                  <a:pt x="120994" y="168697"/>
                </a:cubicBezTo>
                <a:lnTo>
                  <a:pt x="184830" y="1686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FBA6E6B-C768-3DFB-D1D2-CDD48EA56515}"/>
              </a:ext>
            </a:extLst>
          </p:cNvPr>
          <p:cNvSpPr/>
          <p:nvPr/>
        </p:nvSpPr>
        <p:spPr>
          <a:xfrm>
            <a:off x="17068725" y="1722754"/>
            <a:ext cx="227322" cy="283477"/>
          </a:xfrm>
          <a:custGeom>
            <a:avLst/>
            <a:gdLst>
              <a:gd name="connsiteX0" fmla="*/ 154302 w 227322"/>
              <a:gd name="connsiteY0" fmla="*/ 283478 h 283477"/>
              <a:gd name="connsiteX1" fmla="*/ 73253 w 227322"/>
              <a:gd name="connsiteY1" fmla="*/ 283478 h 283477"/>
              <a:gd name="connsiteX2" fmla="*/ 73253 w 227322"/>
              <a:gd name="connsiteY2" fmla="*/ 62639 h 283477"/>
              <a:gd name="connsiteX3" fmla="*/ 0 w 227322"/>
              <a:gd name="connsiteY3" fmla="*/ 62639 h 283477"/>
              <a:gd name="connsiteX4" fmla="*/ 0 w 227322"/>
              <a:gd name="connsiteY4" fmla="*/ 0 h 283477"/>
              <a:gd name="connsiteX5" fmla="*/ 227323 w 227322"/>
              <a:gd name="connsiteY5" fmla="*/ 0 h 283477"/>
              <a:gd name="connsiteX6" fmla="*/ 227323 w 227322"/>
              <a:gd name="connsiteY6" fmla="*/ 62639 h 283477"/>
              <a:gd name="connsiteX7" fmla="*/ 154302 w 227322"/>
              <a:gd name="connsiteY7" fmla="*/ 62639 h 283477"/>
              <a:gd name="connsiteX8" fmla="*/ 154302 w 227322"/>
              <a:gd name="connsiteY8" fmla="*/ 283478 h 283477"/>
              <a:gd name="connsiteX9" fmla="*/ 154302 w 227322"/>
              <a:gd name="connsiteY9" fmla="*/ 283478 h 2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322" h="283477">
                <a:moveTo>
                  <a:pt x="154302" y="283478"/>
                </a:moveTo>
                <a:lnTo>
                  <a:pt x="73253" y="283478"/>
                </a:lnTo>
                <a:lnTo>
                  <a:pt x="73253" y="62639"/>
                </a:lnTo>
                <a:lnTo>
                  <a:pt x="0" y="62639"/>
                </a:lnTo>
                <a:lnTo>
                  <a:pt x="0" y="0"/>
                </a:lnTo>
                <a:lnTo>
                  <a:pt x="227323" y="0"/>
                </a:lnTo>
                <a:lnTo>
                  <a:pt x="227323" y="62639"/>
                </a:lnTo>
                <a:lnTo>
                  <a:pt x="154302" y="62639"/>
                </a:lnTo>
                <a:lnTo>
                  <a:pt x="154302" y="283478"/>
                </a:lnTo>
                <a:lnTo>
                  <a:pt x="154302" y="283478"/>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4A250EE-1D04-92E1-2743-A8D7B3D6304D}"/>
              </a:ext>
            </a:extLst>
          </p:cNvPr>
          <p:cNvSpPr/>
          <p:nvPr/>
        </p:nvSpPr>
        <p:spPr>
          <a:xfrm>
            <a:off x="17338965" y="1722754"/>
            <a:ext cx="178075" cy="283516"/>
          </a:xfrm>
          <a:custGeom>
            <a:avLst/>
            <a:gdLst>
              <a:gd name="connsiteX0" fmla="*/ 178076 w 178075"/>
              <a:gd name="connsiteY0" fmla="*/ 283478 h 283516"/>
              <a:gd name="connsiteX1" fmla="*/ 0 w 178075"/>
              <a:gd name="connsiteY1" fmla="*/ 283478 h 283516"/>
              <a:gd name="connsiteX2" fmla="*/ 0 w 178075"/>
              <a:gd name="connsiteY2" fmla="*/ 0 h 283516"/>
              <a:gd name="connsiteX3" fmla="*/ 178076 w 178075"/>
              <a:gd name="connsiteY3" fmla="*/ 0 h 283516"/>
              <a:gd name="connsiteX4" fmla="*/ 178076 w 178075"/>
              <a:gd name="connsiteY4" fmla="*/ 61481 h 283516"/>
              <a:gd name="connsiteX5" fmla="*/ 81049 w 178075"/>
              <a:gd name="connsiteY5" fmla="*/ 61481 h 283516"/>
              <a:gd name="connsiteX6" fmla="*/ 81049 w 178075"/>
              <a:gd name="connsiteY6" fmla="*/ 106058 h 283516"/>
              <a:gd name="connsiteX7" fmla="*/ 170897 w 178075"/>
              <a:gd name="connsiteY7" fmla="*/ 106058 h 283516"/>
              <a:gd name="connsiteX8" fmla="*/ 170897 w 178075"/>
              <a:gd name="connsiteY8" fmla="*/ 167540 h 283516"/>
              <a:gd name="connsiteX9" fmla="*/ 81049 w 178075"/>
              <a:gd name="connsiteY9" fmla="*/ 167540 h 283516"/>
              <a:gd name="connsiteX10" fmla="*/ 81049 w 178075"/>
              <a:gd name="connsiteY10" fmla="*/ 221070 h 283516"/>
              <a:gd name="connsiteX11" fmla="*/ 178076 w 178075"/>
              <a:gd name="connsiteY11" fmla="*/ 221070 h 283516"/>
              <a:gd name="connsiteX12" fmla="*/ 178076 w 178075"/>
              <a:gd name="connsiteY12" fmla="*/ 283517 h 283516"/>
              <a:gd name="connsiteX13" fmla="*/ 178076 w 178075"/>
              <a:gd name="connsiteY13" fmla="*/ 283517 h 28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075" h="283516">
                <a:moveTo>
                  <a:pt x="178076" y="283478"/>
                </a:moveTo>
                <a:lnTo>
                  <a:pt x="0" y="283478"/>
                </a:lnTo>
                <a:lnTo>
                  <a:pt x="0" y="0"/>
                </a:lnTo>
                <a:lnTo>
                  <a:pt x="178076" y="0"/>
                </a:lnTo>
                <a:lnTo>
                  <a:pt x="178076" y="61481"/>
                </a:lnTo>
                <a:lnTo>
                  <a:pt x="81049" y="61481"/>
                </a:lnTo>
                <a:lnTo>
                  <a:pt x="81049" y="106058"/>
                </a:lnTo>
                <a:lnTo>
                  <a:pt x="170897" y="106058"/>
                </a:lnTo>
                <a:lnTo>
                  <a:pt x="170897" y="167540"/>
                </a:lnTo>
                <a:lnTo>
                  <a:pt x="81049" y="167540"/>
                </a:lnTo>
                <a:lnTo>
                  <a:pt x="81049" y="221070"/>
                </a:lnTo>
                <a:lnTo>
                  <a:pt x="178076" y="221070"/>
                </a:lnTo>
                <a:lnTo>
                  <a:pt x="178076" y="283517"/>
                </a:lnTo>
                <a:lnTo>
                  <a:pt x="178076" y="2835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D766B2C-5FE7-29AB-04EF-ADF7B0EC3511}"/>
              </a:ext>
            </a:extLst>
          </p:cNvPr>
          <p:cNvSpPr/>
          <p:nvPr/>
        </p:nvSpPr>
        <p:spPr>
          <a:xfrm>
            <a:off x="16404588" y="2125876"/>
            <a:ext cx="1192034" cy="450361"/>
          </a:xfrm>
          <a:custGeom>
            <a:avLst/>
            <a:gdLst>
              <a:gd name="connsiteX0" fmla="*/ 0 w 1192034"/>
              <a:gd name="connsiteY0" fmla="*/ 0 h 450361"/>
              <a:gd name="connsiteX1" fmla="*/ 1192035 w 1192034"/>
              <a:gd name="connsiteY1" fmla="*/ 0 h 450361"/>
              <a:gd name="connsiteX2" fmla="*/ 1192035 w 1192034"/>
              <a:gd name="connsiteY2" fmla="*/ 450361 h 450361"/>
              <a:gd name="connsiteX3" fmla="*/ 0 w 1192034"/>
              <a:gd name="connsiteY3" fmla="*/ 450361 h 450361"/>
            </a:gdLst>
            <a:ahLst/>
            <a:cxnLst>
              <a:cxn ang="0">
                <a:pos x="connsiteX0" y="connsiteY0"/>
              </a:cxn>
              <a:cxn ang="0">
                <a:pos x="connsiteX1" y="connsiteY1"/>
              </a:cxn>
              <a:cxn ang="0">
                <a:pos x="connsiteX2" y="connsiteY2"/>
              </a:cxn>
              <a:cxn ang="0">
                <a:pos x="connsiteX3" y="connsiteY3"/>
              </a:cxn>
            </a:cxnLst>
            <a:rect l="l" t="t" r="r" b="b"/>
            <a:pathLst>
              <a:path w="1192034" h="450361">
                <a:moveTo>
                  <a:pt x="0" y="0"/>
                </a:moveTo>
                <a:lnTo>
                  <a:pt x="1192035" y="0"/>
                </a:lnTo>
                <a:lnTo>
                  <a:pt x="1192035" y="450361"/>
                </a:lnTo>
                <a:lnTo>
                  <a:pt x="0" y="450361"/>
                </a:lnTo>
                <a:close/>
              </a:path>
            </a:pathLst>
          </a:custGeom>
          <a:solidFill>
            <a:srgbClr val="812604"/>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73ECD4D-5FBA-AB3E-4322-DFCB587E4730}"/>
              </a:ext>
            </a:extLst>
          </p:cNvPr>
          <p:cNvSpPr/>
          <p:nvPr/>
        </p:nvSpPr>
        <p:spPr>
          <a:xfrm>
            <a:off x="16484633" y="2206847"/>
            <a:ext cx="220298" cy="289614"/>
          </a:xfrm>
          <a:custGeom>
            <a:avLst/>
            <a:gdLst>
              <a:gd name="connsiteX0" fmla="*/ 220298 w 220298"/>
              <a:gd name="connsiteY0" fmla="*/ 92125 h 289614"/>
              <a:gd name="connsiteX1" fmla="*/ 190310 w 220298"/>
              <a:gd name="connsiteY1" fmla="*/ 167115 h 289614"/>
              <a:gd name="connsiteX2" fmla="*/ 105055 w 220298"/>
              <a:gd name="connsiteY2" fmla="*/ 193552 h 289614"/>
              <a:gd name="connsiteX3" fmla="*/ 82014 w 220298"/>
              <a:gd name="connsiteY3" fmla="*/ 193552 h 289614"/>
              <a:gd name="connsiteX4" fmla="*/ 82014 w 220298"/>
              <a:gd name="connsiteY4" fmla="*/ 289614 h 289614"/>
              <a:gd name="connsiteX5" fmla="*/ 0 w 220298"/>
              <a:gd name="connsiteY5" fmla="*/ 289614 h 289614"/>
              <a:gd name="connsiteX6" fmla="*/ 0 w 220298"/>
              <a:gd name="connsiteY6" fmla="*/ 0 h 289614"/>
              <a:gd name="connsiteX7" fmla="*/ 105055 w 220298"/>
              <a:gd name="connsiteY7" fmla="*/ 0 h 289614"/>
              <a:gd name="connsiteX8" fmla="*/ 191429 w 220298"/>
              <a:gd name="connsiteY8" fmla="*/ 23967 h 289614"/>
              <a:gd name="connsiteX9" fmla="*/ 220298 w 220298"/>
              <a:gd name="connsiteY9" fmla="*/ 92125 h 289614"/>
              <a:gd name="connsiteX10" fmla="*/ 82014 w 220298"/>
              <a:gd name="connsiteY10" fmla="*/ 129755 h 289614"/>
              <a:gd name="connsiteX11" fmla="*/ 96950 w 220298"/>
              <a:gd name="connsiteY11" fmla="*/ 129755 h 289614"/>
              <a:gd name="connsiteX12" fmla="*/ 126320 w 220298"/>
              <a:gd name="connsiteY12" fmla="*/ 119836 h 289614"/>
              <a:gd name="connsiteX13" fmla="*/ 137204 w 220298"/>
              <a:gd name="connsiteY13" fmla="*/ 92511 h 289614"/>
              <a:gd name="connsiteX14" fmla="*/ 103163 w 220298"/>
              <a:gd name="connsiteY14" fmla="*/ 63179 h 289614"/>
              <a:gd name="connsiteX15" fmla="*/ 81975 w 220298"/>
              <a:gd name="connsiteY15" fmla="*/ 63179 h 289614"/>
              <a:gd name="connsiteX16" fmla="*/ 81975 w 220298"/>
              <a:gd name="connsiteY16" fmla="*/ 129755 h 289614"/>
              <a:gd name="connsiteX17" fmla="*/ 82014 w 220298"/>
              <a:gd name="connsiteY17" fmla="*/ 12975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298" h="289614">
                <a:moveTo>
                  <a:pt x="220298" y="92125"/>
                </a:moveTo>
                <a:cubicBezTo>
                  <a:pt x="220298" y="124468"/>
                  <a:pt x="210302" y="149477"/>
                  <a:pt x="190310" y="167115"/>
                </a:cubicBezTo>
                <a:cubicBezTo>
                  <a:pt x="170318" y="184753"/>
                  <a:pt x="141913" y="193552"/>
                  <a:pt x="105055" y="193552"/>
                </a:cubicBezTo>
                <a:lnTo>
                  <a:pt x="82014" y="193552"/>
                </a:lnTo>
                <a:lnTo>
                  <a:pt x="82014" y="289614"/>
                </a:lnTo>
                <a:lnTo>
                  <a:pt x="0" y="289614"/>
                </a:lnTo>
                <a:lnTo>
                  <a:pt x="0" y="0"/>
                </a:lnTo>
                <a:lnTo>
                  <a:pt x="105055" y="0"/>
                </a:lnTo>
                <a:cubicBezTo>
                  <a:pt x="143379" y="0"/>
                  <a:pt x="172209" y="7989"/>
                  <a:pt x="191429" y="23967"/>
                </a:cubicBezTo>
                <a:cubicBezTo>
                  <a:pt x="210688" y="39945"/>
                  <a:pt x="220298" y="62678"/>
                  <a:pt x="220298" y="92125"/>
                </a:cubicBezTo>
                <a:close/>
                <a:moveTo>
                  <a:pt x="82014" y="129755"/>
                </a:moveTo>
                <a:lnTo>
                  <a:pt x="96950" y="129755"/>
                </a:lnTo>
                <a:cubicBezTo>
                  <a:pt x="109261" y="129755"/>
                  <a:pt x="119064" y="126436"/>
                  <a:pt x="126320" y="119836"/>
                </a:cubicBezTo>
                <a:cubicBezTo>
                  <a:pt x="133576" y="113237"/>
                  <a:pt x="137204" y="104128"/>
                  <a:pt x="137204" y="92511"/>
                </a:cubicBezTo>
                <a:cubicBezTo>
                  <a:pt x="137204" y="72982"/>
                  <a:pt x="125857" y="63179"/>
                  <a:pt x="103163" y="63179"/>
                </a:cubicBezTo>
                <a:lnTo>
                  <a:pt x="81975" y="63179"/>
                </a:lnTo>
                <a:lnTo>
                  <a:pt x="81975" y="129755"/>
                </a:lnTo>
                <a:lnTo>
                  <a:pt x="82014" y="129755"/>
                </a:lnTo>
                <a:close/>
              </a:path>
            </a:pathLst>
          </a:custGeom>
          <a:solidFill>
            <a:srgbClr val="FFFFFF"/>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BDD6704-DAFA-71DA-8416-EC484FA56176}"/>
              </a:ext>
            </a:extLst>
          </p:cNvPr>
          <p:cNvSpPr/>
          <p:nvPr/>
        </p:nvSpPr>
        <p:spPr>
          <a:xfrm>
            <a:off x="16699683" y="2205690"/>
            <a:ext cx="308757" cy="290810"/>
          </a:xfrm>
          <a:custGeom>
            <a:avLst/>
            <a:gdLst>
              <a:gd name="connsiteX0" fmla="*/ 219063 w 308757"/>
              <a:gd name="connsiteY0" fmla="*/ 290811 h 290810"/>
              <a:gd name="connsiteX1" fmla="*/ 204127 w 308757"/>
              <a:gd name="connsiteY1" fmla="*/ 236547 h 290810"/>
              <a:gd name="connsiteX2" fmla="*/ 105479 w 308757"/>
              <a:gd name="connsiteY2" fmla="*/ 236547 h 290810"/>
              <a:gd name="connsiteX3" fmla="*/ 90119 w 308757"/>
              <a:gd name="connsiteY3" fmla="*/ 290811 h 290810"/>
              <a:gd name="connsiteX4" fmla="*/ 0 w 308757"/>
              <a:gd name="connsiteY4" fmla="*/ 290811 h 290810"/>
              <a:gd name="connsiteX5" fmla="*/ 99034 w 308757"/>
              <a:gd name="connsiteY5" fmla="*/ 0 h 290810"/>
              <a:gd name="connsiteX6" fmla="*/ 208450 w 308757"/>
              <a:gd name="connsiteY6" fmla="*/ 0 h 290810"/>
              <a:gd name="connsiteX7" fmla="*/ 308757 w 308757"/>
              <a:gd name="connsiteY7" fmla="*/ 290811 h 290810"/>
              <a:gd name="connsiteX8" fmla="*/ 219063 w 308757"/>
              <a:gd name="connsiteY8" fmla="*/ 290811 h 290810"/>
              <a:gd name="connsiteX9" fmla="*/ 187068 w 308757"/>
              <a:gd name="connsiteY9" fmla="*/ 172364 h 290810"/>
              <a:gd name="connsiteX10" fmla="*/ 173985 w 308757"/>
              <a:gd name="connsiteY10" fmla="*/ 124815 h 290810"/>
              <a:gd name="connsiteX11" fmla="*/ 162870 w 308757"/>
              <a:gd name="connsiteY11" fmla="*/ 83828 h 290810"/>
              <a:gd name="connsiteX12" fmla="*/ 154263 w 308757"/>
              <a:gd name="connsiteY12" fmla="*/ 47780 h 290810"/>
              <a:gd name="connsiteX13" fmla="*/ 146891 w 308757"/>
              <a:gd name="connsiteY13" fmla="*/ 81049 h 290810"/>
              <a:gd name="connsiteX14" fmla="*/ 122500 w 308757"/>
              <a:gd name="connsiteY14" fmla="*/ 172364 h 290810"/>
              <a:gd name="connsiteX15" fmla="*/ 187068 w 308757"/>
              <a:gd name="connsiteY15" fmla="*/ 172364 h 2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757" h="290810">
                <a:moveTo>
                  <a:pt x="219063" y="290811"/>
                </a:moveTo>
                <a:lnTo>
                  <a:pt x="204127" y="236547"/>
                </a:lnTo>
                <a:lnTo>
                  <a:pt x="105479" y="236547"/>
                </a:lnTo>
                <a:lnTo>
                  <a:pt x="90119" y="290811"/>
                </a:lnTo>
                <a:lnTo>
                  <a:pt x="0" y="290811"/>
                </a:lnTo>
                <a:lnTo>
                  <a:pt x="99034" y="0"/>
                </a:lnTo>
                <a:lnTo>
                  <a:pt x="208450" y="0"/>
                </a:lnTo>
                <a:lnTo>
                  <a:pt x="308757" y="290811"/>
                </a:lnTo>
                <a:lnTo>
                  <a:pt x="219063" y="290811"/>
                </a:lnTo>
                <a:close/>
                <a:moveTo>
                  <a:pt x="187068" y="172364"/>
                </a:moveTo>
                <a:lnTo>
                  <a:pt x="173985" y="124815"/>
                </a:lnTo>
                <a:cubicBezTo>
                  <a:pt x="170936" y="114240"/>
                  <a:pt x="167231" y="100578"/>
                  <a:pt x="162870" y="83828"/>
                </a:cubicBezTo>
                <a:cubicBezTo>
                  <a:pt x="158508" y="67039"/>
                  <a:pt x="155652" y="55036"/>
                  <a:pt x="154263" y="47780"/>
                </a:cubicBezTo>
                <a:cubicBezTo>
                  <a:pt x="153028" y="54534"/>
                  <a:pt x="150558" y="65611"/>
                  <a:pt x="146891" y="81049"/>
                </a:cubicBezTo>
                <a:cubicBezTo>
                  <a:pt x="143225" y="96487"/>
                  <a:pt x="135081" y="126938"/>
                  <a:pt x="122500" y="172364"/>
                </a:cubicBezTo>
                <a:lnTo>
                  <a:pt x="187068" y="172364"/>
                </a:lnTo>
                <a:close/>
              </a:path>
            </a:pathLst>
          </a:custGeom>
          <a:solidFill>
            <a:srgbClr val="FFFFFF"/>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FD6140-CB62-A461-CEA1-850E0116CA62}"/>
              </a:ext>
            </a:extLst>
          </p:cNvPr>
          <p:cNvSpPr/>
          <p:nvPr/>
        </p:nvSpPr>
        <p:spPr>
          <a:xfrm>
            <a:off x="17021524" y="2202641"/>
            <a:ext cx="241255" cy="297796"/>
          </a:xfrm>
          <a:custGeom>
            <a:avLst/>
            <a:gdLst>
              <a:gd name="connsiteX0" fmla="*/ 146390 w 241255"/>
              <a:gd name="connsiteY0" fmla="*/ 64260 h 297796"/>
              <a:gd name="connsiteX1" fmla="*/ 100693 w 241255"/>
              <a:gd name="connsiteY1" fmla="*/ 87147 h 297796"/>
              <a:gd name="connsiteX2" fmla="*/ 84291 w 241255"/>
              <a:gd name="connsiteY2" fmla="*/ 150249 h 297796"/>
              <a:gd name="connsiteX3" fmla="*/ 150944 w 241255"/>
              <a:gd name="connsiteY3" fmla="*/ 233845 h 297796"/>
              <a:gd name="connsiteX4" fmla="*/ 189963 w 241255"/>
              <a:gd name="connsiteY4" fmla="*/ 228481 h 297796"/>
              <a:gd name="connsiteX5" fmla="*/ 227979 w 241255"/>
              <a:gd name="connsiteY5" fmla="*/ 215590 h 297796"/>
              <a:gd name="connsiteX6" fmla="*/ 227979 w 241255"/>
              <a:gd name="connsiteY6" fmla="*/ 281741 h 297796"/>
              <a:gd name="connsiteX7" fmla="*/ 142028 w 241255"/>
              <a:gd name="connsiteY7" fmla="*/ 297797 h 297796"/>
              <a:gd name="connsiteX8" fmla="*/ 36665 w 241255"/>
              <a:gd name="connsiteY8" fmla="*/ 259742 h 297796"/>
              <a:gd name="connsiteX9" fmla="*/ 0 w 241255"/>
              <a:gd name="connsiteY9" fmla="*/ 149786 h 297796"/>
              <a:gd name="connsiteX10" fmla="*/ 17754 w 241255"/>
              <a:gd name="connsiteY10" fmla="*/ 70744 h 297796"/>
              <a:gd name="connsiteX11" fmla="*/ 68814 w 241255"/>
              <a:gd name="connsiteY11" fmla="*/ 18332 h 297796"/>
              <a:gd name="connsiteX12" fmla="*/ 147200 w 241255"/>
              <a:gd name="connsiteY12" fmla="*/ 0 h 297796"/>
              <a:gd name="connsiteX13" fmla="*/ 241255 w 241255"/>
              <a:gd name="connsiteY13" fmla="*/ 20417 h 297796"/>
              <a:gd name="connsiteX14" fmla="*/ 216130 w 241255"/>
              <a:gd name="connsiteY14" fmla="*/ 82014 h 297796"/>
              <a:gd name="connsiteX15" fmla="*/ 182476 w 241255"/>
              <a:gd name="connsiteY15" fmla="*/ 69316 h 297796"/>
              <a:gd name="connsiteX16" fmla="*/ 146351 w 241255"/>
              <a:gd name="connsiteY16" fmla="*/ 64183 h 297796"/>
              <a:gd name="connsiteX17" fmla="*/ 146351 w 241255"/>
              <a:gd name="connsiteY17" fmla="*/ 64260 h 2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255" h="297796">
                <a:moveTo>
                  <a:pt x="146390" y="64260"/>
                </a:moveTo>
                <a:cubicBezTo>
                  <a:pt x="126861" y="64260"/>
                  <a:pt x="111654" y="71902"/>
                  <a:pt x="100693" y="87147"/>
                </a:cubicBezTo>
                <a:cubicBezTo>
                  <a:pt x="89771" y="102392"/>
                  <a:pt x="84291" y="123426"/>
                  <a:pt x="84291" y="150249"/>
                </a:cubicBezTo>
                <a:cubicBezTo>
                  <a:pt x="84291" y="205980"/>
                  <a:pt x="106521" y="233845"/>
                  <a:pt x="150944" y="233845"/>
                </a:cubicBezTo>
                <a:cubicBezTo>
                  <a:pt x="164375" y="233845"/>
                  <a:pt x="177381" y="232070"/>
                  <a:pt x="189963" y="228481"/>
                </a:cubicBezTo>
                <a:cubicBezTo>
                  <a:pt x="202545" y="224930"/>
                  <a:pt x="215243" y="220607"/>
                  <a:pt x="227979" y="215590"/>
                </a:cubicBezTo>
                <a:lnTo>
                  <a:pt x="227979" y="281741"/>
                </a:lnTo>
                <a:cubicBezTo>
                  <a:pt x="202661" y="292432"/>
                  <a:pt x="173985" y="297797"/>
                  <a:pt x="142028" y="297797"/>
                </a:cubicBezTo>
                <a:cubicBezTo>
                  <a:pt x="96216" y="297797"/>
                  <a:pt x="61095" y="285099"/>
                  <a:pt x="36665" y="259742"/>
                </a:cubicBezTo>
                <a:cubicBezTo>
                  <a:pt x="12235" y="234386"/>
                  <a:pt x="0" y="197721"/>
                  <a:pt x="0" y="149786"/>
                </a:cubicBezTo>
                <a:cubicBezTo>
                  <a:pt x="0" y="119798"/>
                  <a:pt x="5905" y="93476"/>
                  <a:pt x="17754" y="70744"/>
                </a:cubicBezTo>
                <a:cubicBezTo>
                  <a:pt x="29602" y="48050"/>
                  <a:pt x="46622" y="30567"/>
                  <a:pt x="68814" y="18332"/>
                </a:cubicBezTo>
                <a:cubicBezTo>
                  <a:pt x="91006" y="6098"/>
                  <a:pt x="117173" y="0"/>
                  <a:pt x="147200" y="0"/>
                </a:cubicBezTo>
                <a:cubicBezTo>
                  <a:pt x="180006" y="0"/>
                  <a:pt x="211344" y="6793"/>
                  <a:pt x="241255" y="20417"/>
                </a:cubicBezTo>
                <a:lnTo>
                  <a:pt x="216130" y="82014"/>
                </a:lnTo>
                <a:cubicBezTo>
                  <a:pt x="204899" y="76996"/>
                  <a:pt x="193707" y="72790"/>
                  <a:pt x="182476" y="69316"/>
                </a:cubicBezTo>
                <a:cubicBezTo>
                  <a:pt x="171244" y="65881"/>
                  <a:pt x="159203" y="64183"/>
                  <a:pt x="146351" y="64183"/>
                </a:cubicBezTo>
                <a:lnTo>
                  <a:pt x="146351" y="64260"/>
                </a:lnTo>
                <a:close/>
              </a:path>
            </a:pathLst>
          </a:custGeom>
          <a:solidFill>
            <a:srgbClr val="FFFFF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B3EED68-BC54-C0AE-DE36-42E5C3F25638}"/>
              </a:ext>
            </a:extLst>
          </p:cNvPr>
          <p:cNvSpPr/>
          <p:nvPr/>
        </p:nvSpPr>
        <p:spPr>
          <a:xfrm>
            <a:off x="17286476" y="2206886"/>
            <a:ext cx="230062" cy="289614"/>
          </a:xfrm>
          <a:custGeom>
            <a:avLst/>
            <a:gdLst>
              <a:gd name="connsiteX0" fmla="*/ 156154 w 230062"/>
              <a:gd name="connsiteY0" fmla="*/ 289615 h 289614"/>
              <a:gd name="connsiteX1" fmla="*/ 74140 w 230062"/>
              <a:gd name="connsiteY1" fmla="*/ 289615 h 289614"/>
              <a:gd name="connsiteX2" fmla="*/ 74140 w 230062"/>
              <a:gd name="connsiteY2" fmla="*/ 63990 h 289614"/>
              <a:gd name="connsiteX3" fmla="*/ 0 w 230062"/>
              <a:gd name="connsiteY3" fmla="*/ 63990 h 289614"/>
              <a:gd name="connsiteX4" fmla="*/ 0 w 230062"/>
              <a:gd name="connsiteY4" fmla="*/ 0 h 289614"/>
              <a:gd name="connsiteX5" fmla="*/ 230063 w 230062"/>
              <a:gd name="connsiteY5" fmla="*/ 0 h 289614"/>
              <a:gd name="connsiteX6" fmla="*/ 230063 w 230062"/>
              <a:gd name="connsiteY6" fmla="*/ 63990 h 289614"/>
              <a:gd name="connsiteX7" fmla="*/ 156154 w 230062"/>
              <a:gd name="connsiteY7" fmla="*/ 63990 h 289614"/>
              <a:gd name="connsiteX8" fmla="*/ 156154 w 230062"/>
              <a:gd name="connsiteY8" fmla="*/ 289615 h 289614"/>
              <a:gd name="connsiteX9" fmla="*/ 156154 w 230062"/>
              <a:gd name="connsiteY9" fmla="*/ 289615 h 2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062" h="289614">
                <a:moveTo>
                  <a:pt x="156154" y="289615"/>
                </a:moveTo>
                <a:lnTo>
                  <a:pt x="74140" y="289615"/>
                </a:lnTo>
                <a:lnTo>
                  <a:pt x="74140" y="63990"/>
                </a:lnTo>
                <a:lnTo>
                  <a:pt x="0" y="63990"/>
                </a:lnTo>
                <a:lnTo>
                  <a:pt x="0" y="0"/>
                </a:lnTo>
                <a:lnTo>
                  <a:pt x="230063" y="0"/>
                </a:lnTo>
                <a:lnTo>
                  <a:pt x="230063" y="63990"/>
                </a:lnTo>
                <a:lnTo>
                  <a:pt x="156154" y="63990"/>
                </a:lnTo>
                <a:lnTo>
                  <a:pt x="156154" y="289615"/>
                </a:lnTo>
                <a:lnTo>
                  <a:pt x="156154" y="28961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A31097AB-26DC-D57D-04EA-54D05A3F54FC}"/>
              </a:ext>
            </a:extLst>
          </p:cNvPr>
          <p:cNvSpPr/>
          <p:nvPr/>
        </p:nvSpPr>
        <p:spPr>
          <a:xfrm>
            <a:off x="16965754" y="660475"/>
            <a:ext cx="643295" cy="436968"/>
          </a:xfrm>
          <a:custGeom>
            <a:avLst/>
            <a:gdLst>
              <a:gd name="connsiteX0" fmla="*/ 0 w 643295"/>
              <a:gd name="connsiteY0" fmla="*/ 0 h 436968"/>
              <a:gd name="connsiteX1" fmla="*/ 643296 w 643295"/>
              <a:gd name="connsiteY1" fmla="*/ 0 h 436968"/>
              <a:gd name="connsiteX2" fmla="*/ 643296 w 643295"/>
              <a:gd name="connsiteY2" fmla="*/ 436969 h 436968"/>
              <a:gd name="connsiteX3" fmla="*/ 0 w 643295"/>
              <a:gd name="connsiteY3" fmla="*/ 436969 h 436968"/>
            </a:gdLst>
            <a:ahLst/>
            <a:cxnLst>
              <a:cxn ang="0">
                <a:pos x="connsiteX0" y="connsiteY0"/>
              </a:cxn>
              <a:cxn ang="0">
                <a:pos x="connsiteX1" y="connsiteY1"/>
              </a:cxn>
              <a:cxn ang="0">
                <a:pos x="connsiteX2" y="connsiteY2"/>
              </a:cxn>
              <a:cxn ang="0">
                <a:pos x="connsiteX3" y="connsiteY3"/>
              </a:cxn>
            </a:cxnLst>
            <a:rect l="l" t="t" r="r" b="b"/>
            <a:pathLst>
              <a:path w="643295" h="436968">
                <a:moveTo>
                  <a:pt x="0" y="0"/>
                </a:moveTo>
                <a:lnTo>
                  <a:pt x="643296" y="0"/>
                </a:lnTo>
                <a:lnTo>
                  <a:pt x="643296" y="436969"/>
                </a:lnTo>
                <a:lnTo>
                  <a:pt x="0" y="436969"/>
                </a:lnTo>
                <a:close/>
              </a:path>
            </a:pathLst>
          </a:custGeom>
          <a:solidFill>
            <a:srgbClr val="FFFFF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23D88D7-220A-F61B-9C07-A07E0C3DD00A}"/>
              </a:ext>
            </a:extLst>
          </p:cNvPr>
          <p:cNvSpPr/>
          <p:nvPr/>
        </p:nvSpPr>
        <p:spPr>
          <a:xfrm>
            <a:off x="16978182" y="672786"/>
            <a:ext cx="618440" cy="412306"/>
          </a:xfrm>
          <a:custGeom>
            <a:avLst/>
            <a:gdLst>
              <a:gd name="connsiteX0" fmla="*/ 0 w 618440"/>
              <a:gd name="connsiteY0" fmla="*/ 0 h 412306"/>
              <a:gd name="connsiteX1" fmla="*/ 618441 w 618440"/>
              <a:gd name="connsiteY1" fmla="*/ 0 h 412306"/>
              <a:gd name="connsiteX2" fmla="*/ 618441 w 618440"/>
              <a:gd name="connsiteY2" fmla="*/ 412307 h 412306"/>
              <a:gd name="connsiteX3" fmla="*/ 0 w 618440"/>
              <a:gd name="connsiteY3" fmla="*/ 412307 h 412306"/>
            </a:gdLst>
            <a:ahLst/>
            <a:cxnLst>
              <a:cxn ang="0">
                <a:pos x="connsiteX0" y="connsiteY0"/>
              </a:cxn>
              <a:cxn ang="0">
                <a:pos x="connsiteX1" y="connsiteY1"/>
              </a:cxn>
              <a:cxn ang="0">
                <a:pos x="connsiteX2" y="connsiteY2"/>
              </a:cxn>
              <a:cxn ang="0">
                <a:pos x="connsiteX3" y="connsiteY3"/>
              </a:cxn>
            </a:cxnLst>
            <a:rect l="l" t="t" r="r" b="b"/>
            <a:pathLst>
              <a:path w="618440" h="412306">
                <a:moveTo>
                  <a:pt x="0" y="0"/>
                </a:moveTo>
                <a:lnTo>
                  <a:pt x="618441" y="0"/>
                </a:lnTo>
                <a:lnTo>
                  <a:pt x="618441" y="412307"/>
                </a:lnTo>
                <a:lnTo>
                  <a:pt x="0" y="412307"/>
                </a:lnTo>
                <a:close/>
              </a:path>
            </a:pathLst>
          </a:custGeom>
          <a:solidFill>
            <a:srgbClr val="144390"/>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52D51D88-4E15-1723-D37C-045249DCE15E}"/>
              </a:ext>
            </a:extLst>
          </p:cNvPr>
          <p:cNvSpPr/>
          <p:nvPr/>
        </p:nvSpPr>
        <p:spPr>
          <a:xfrm>
            <a:off x="17265944" y="722110"/>
            <a:ext cx="42685" cy="40524"/>
          </a:xfrm>
          <a:custGeom>
            <a:avLst/>
            <a:gdLst>
              <a:gd name="connsiteX0" fmla="*/ 8259 w 42685"/>
              <a:gd name="connsiteY0" fmla="*/ 40524 h 40524"/>
              <a:gd name="connsiteX1" fmla="*/ 21343 w 42685"/>
              <a:gd name="connsiteY1" fmla="*/ 30992 h 40524"/>
              <a:gd name="connsiteX2" fmla="*/ 34388 w 42685"/>
              <a:gd name="connsiteY2" fmla="*/ 40524 h 40524"/>
              <a:gd name="connsiteX3" fmla="*/ 29409 w 42685"/>
              <a:gd name="connsiteY3" fmla="*/ 25125 h 40524"/>
              <a:gd name="connsiteX4" fmla="*/ 42686 w 42685"/>
              <a:gd name="connsiteY4" fmla="*/ 15592 h 40524"/>
              <a:gd name="connsiteX5" fmla="*/ 26322 w 42685"/>
              <a:gd name="connsiteY5" fmla="*/ 15592 h 40524"/>
              <a:gd name="connsiteX6" fmla="*/ 21343 w 42685"/>
              <a:gd name="connsiteY6" fmla="*/ 0 h 40524"/>
              <a:gd name="connsiteX7" fmla="*/ 16325 w 42685"/>
              <a:gd name="connsiteY7" fmla="*/ 15631 h 40524"/>
              <a:gd name="connsiteX8" fmla="*/ 0 w 42685"/>
              <a:gd name="connsiteY8" fmla="*/ 15592 h 40524"/>
              <a:gd name="connsiteX9" fmla="*/ 13238 w 42685"/>
              <a:gd name="connsiteY9" fmla="*/ 25125 h 40524"/>
              <a:gd name="connsiteX10" fmla="*/ 8259 w 42685"/>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8259" y="40524"/>
                </a:moveTo>
                <a:lnTo>
                  <a:pt x="21343" y="30992"/>
                </a:lnTo>
                <a:lnTo>
                  <a:pt x="34388" y="40524"/>
                </a:lnTo>
                <a:lnTo>
                  <a:pt x="29409" y="25125"/>
                </a:lnTo>
                <a:lnTo>
                  <a:pt x="42686" y="15592"/>
                </a:lnTo>
                <a:lnTo>
                  <a:pt x="26322" y="15592"/>
                </a:lnTo>
                <a:lnTo>
                  <a:pt x="21343" y="0"/>
                </a:lnTo>
                <a:lnTo>
                  <a:pt x="16325" y="15631"/>
                </a:lnTo>
                <a:lnTo>
                  <a:pt x="0" y="15592"/>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A1C43B3-E84C-0314-5547-437A873B5CA5}"/>
              </a:ext>
            </a:extLst>
          </p:cNvPr>
          <p:cNvSpPr/>
          <p:nvPr/>
        </p:nvSpPr>
        <p:spPr>
          <a:xfrm>
            <a:off x="17198403" y="740250"/>
            <a:ext cx="42647" cy="40524"/>
          </a:xfrm>
          <a:custGeom>
            <a:avLst/>
            <a:gdLst>
              <a:gd name="connsiteX0" fmla="*/ 8298 w 42647"/>
              <a:gd name="connsiteY0" fmla="*/ 40524 h 40524"/>
              <a:gd name="connsiteX1" fmla="*/ 21343 w 42647"/>
              <a:gd name="connsiteY1" fmla="*/ 30992 h 40524"/>
              <a:gd name="connsiteX2" fmla="*/ 34388 w 42647"/>
              <a:gd name="connsiteY2" fmla="*/ 40524 h 40524"/>
              <a:gd name="connsiteX3" fmla="*/ 29409 w 42647"/>
              <a:gd name="connsiteY3" fmla="*/ 25125 h 40524"/>
              <a:gd name="connsiteX4" fmla="*/ 42647 w 42647"/>
              <a:gd name="connsiteY4" fmla="*/ 15592 h 40524"/>
              <a:gd name="connsiteX5" fmla="*/ 26322 w 42647"/>
              <a:gd name="connsiteY5" fmla="*/ 15592 h 40524"/>
              <a:gd name="connsiteX6" fmla="*/ 21343 w 42647"/>
              <a:gd name="connsiteY6" fmla="*/ 0 h 40524"/>
              <a:gd name="connsiteX7" fmla="*/ 16326 w 42647"/>
              <a:gd name="connsiteY7" fmla="*/ 15631 h 40524"/>
              <a:gd name="connsiteX8" fmla="*/ 0 w 42647"/>
              <a:gd name="connsiteY8" fmla="*/ 15592 h 40524"/>
              <a:gd name="connsiteX9" fmla="*/ 13238 w 42647"/>
              <a:gd name="connsiteY9" fmla="*/ 25125 h 40524"/>
              <a:gd name="connsiteX10" fmla="*/ 8298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98" y="40524"/>
                </a:moveTo>
                <a:lnTo>
                  <a:pt x="21343" y="30992"/>
                </a:lnTo>
                <a:lnTo>
                  <a:pt x="34388" y="40524"/>
                </a:lnTo>
                <a:lnTo>
                  <a:pt x="29409" y="25125"/>
                </a:lnTo>
                <a:lnTo>
                  <a:pt x="42647" y="15592"/>
                </a:lnTo>
                <a:lnTo>
                  <a:pt x="26322" y="15592"/>
                </a:lnTo>
                <a:lnTo>
                  <a:pt x="21343" y="0"/>
                </a:lnTo>
                <a:lnTo>
                  <a:pt x="16326" y="15631"/>
                </a:lnTo>
                <a:lnTo>
                  <a:pt x="0" y="15592"/>
                </a:lnTo>
                <a:lnTo>
                  <a:pt x="13238" y="25125"/>
                </a:lnTo>
                <a:lnTo>
                  <a:pt x="8298" y="40524"/>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69913DF9-703C-0B50-E9F9-90FD5EFB7B71}"/>
              </a:ext>
            </a:extLst>
          </p:cNvPr>
          <p:cNvSpPr/>
          <p:nvPr/>
        </p:nvSpPr>
        <p:spPr>
          <a:xfrm>
            <a:off x="17149002" y="789767"/>
            <a:ext cx="42647" cy="40524"/>
          </a:xfrm>
          <a:custGeom>
            <a:avLst/>
            <a:gdLst>
              <a:gd name="connsiteX0" fmla="*/ 21343 w 42647"/>
              <a:gd name="connsiteY0" fmla="*/ 0 h 40524"/>
              <a:gd name="connsiteX1" fmla="*/ 16326 w 42647"/>
              <a:gd name="connsiteY1" fmla="*/ 15631 h 40524"/>
              <a:gd name="connsiteX2" fmla="*/ 0 w 42647"/>
              <a:gd name="connsiteY2" fmla="*/ 15631 h 40524"/>
              <a:gd name="connsiteX3" fmla="*/ 13238 w 42647"/>
              <a:gd name="connsiteY3" fmla="*/ 25125 h 40524"/>
              <a:gd name="connsiteX4" fmla="*/ 8259 w 42647"/>
              <a:gd name="connsiteY4" fmla="*/ 40524 h 40524"/>
              <a:gd name="connsiteX5" fmla="*/ 21343 w 42647"/>
              <a:gd name="connsiteY5" fmla="*/ 31030 h 40524"/>
              <a:gd name="connsiteX6" fmla="*/ 34388 w 42647"/>
              <a:gd name="connsiteY6" fmla="*/ 40524 h 40524"/>
              <a:gd name="connsiteX7" fmla="*/ 29409 w 42647"/>
              <a:gd name="connsiteY7" fmla="*/ 25125 h 40524"/>
              <a:gd name="connsiteX8" fmla="*/ 42647 w 42647"/>
              <a:gd name="connsiteY8" fmla="*/ 15631 h 40524"/>
              <a:gd name="connsiteX9" fmla="*/ 26322 w 42647"/>
              <a:gd name="connsiteY9" fmla="*/ 15631 h 40524"/>
              <a:gd name="connsiteX10" fmla="*/ 21343 w 42647"/>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1343" y="0"/>
                </a:moveTo>
                <a:lnTo>
                  <a:pt x="16326" y="15631"/>
                </a:lnTo>
                <a:lnTo>
                  <a:pt x="0" y="15631"/>
                </a:lnTo>
                <a:lnTo>
                  <a:pt x="13238" y="25125"/>
                </a:lnTo>
                <a:lnTo>
                  <a:pt x="8259" y="40524"/>
                </a:lnTo>
                <a:lnTo>
                  <a:pt x="21343" y="31030"/>
                </a:lnTo>
                <a:lnTo>
                  <a:pt x="34388" y="40524"/>
                </a:lnTo>
                <a:lnTo>
                  <a:pt x="29409" y="25125"/>
                </a:lnTo>
                <a:lnTo>
                  <a:pt x="42647" y="15631"/>
                </a:lnTo>
                <a:lnTo>
                  <a:pt x="26322" y="15631"/>
                </a:lnTo>
                <a:lnTo>
                  <a:pt x="21343" y="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EEECD442-4563-CAE4-9D0D-FC415DF81226}"/>
              </a:ext>
            </a:extLst>
          </p:cNvPr>
          <p:cNvSpPr/>
          <p:nvPr/>
        </p:nvSpPr>
        <p:spPr>
          <a:xfrm>
            <a:off x="17130862" y="857230"/>
            <a:ext cx="42685" cy="40524"/>
          </a:xfrm>
          <a:custGeom>
            <a:avLst/>
            <a:gdLst>
              <a:gd name="connsiteX0" fmla="*/ 21343 w 42685"/>
              <a:gd name="connsiteY0" fmla="*/ 30992 h 40524"/>
              <a:gd name="connsiteX1" fmla="*/ 34388 w 42685"/>
              <a:gd name="connsiteY1" fmla="*/ 40524 h 40524"/>
              <a:gd name="connsiteX2" fmla="*/ 29409 w 42685"/>
              <a:gd name="connsiteY2" fmla="*/ 25125 h 40524"/>
              <a:gd name="connsiteX3" fmla="*/ 42686 w 42685"/>
              <a:gd name="connsiteY3" fmla="*/ 15592 h 40524"/>
              <a:gd name="connsiteX4" fmla="*/ 26322 w 42685"/>
              <a:gd name="connsiteY4" fmla="*/ 15592 h 40524"/>
              <a:gd name="connsiteX5" fmla="*/ 21343 w 42685"/>
              <a:gd name="connsiteY5" fmla="*/ 0 h 40524"/>
              <a:gd name="connsiteX6" fmla="*/ 16326 w 42685"/>
              <a:gd name="connsiteY6" fmla="*/ 15631 h 40524"/>
              <a:gd name="connsiteX7" fmla="*/ 0 w 42685"/>
              <a:gd name="connsiteY7" fmla="*/ 15592 h 40524"/>
              <a:gd name="connsiteX8" fmla="*/ 13238 w 42685"/>
              <a:gd name="connsiteY8" fmla="*/ 25125 h 40524"/>
              <a:gd name="connsiteX9" fmla="*/ 8298 w 42685"/>
              <a:gd name="connsiteY9" fmla="*/ 40524 h 40524"/>
              <a:gd name="connsiteX10" fmla="*/ 21343 w 42685"/>
              <a:gd name="connsiteY10" fmla="*/ 309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43" y="30992"/>
                </a:moveTo>
                <a:lnTo>
                  <a:pt x="34388" y="40524"/>
                </a:lnTo>
                <a:lnTo>
                  <a:pt x="29409" y="25125"/>
                </a:lnTo>
                <a:lnTo>
                  <a:pt x="42686" y="15592"/>
                </a:lnTo>
                <a:lnTo>
                  <a:pt x="26322" y="15592"/>
                </a:lnTo>
                <a:lnTo>
                  <a:pt x="21343" y="0"/>
                </a:lnTo>
                <a:lnTo>
                  <a:pt x="16326" y="15631"/>
                </a:lnTo>
                <a:lnTo>
                  <a:pt x="0" y="15592"/>
                </a:lnTo>
                <a:lnTo>
                  <a:pt x="13238" y="25125"/>
                </a:lnTo>
                <a:lnTo>
                  <a:pt x="8298" y="40524"/>
                </a:lnTo>
                <a:lnTo>
                  <a:pt x="21343" y="30992"/>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24EED7-7441-D9F8-CB0A-37D61743B36E}"/>
              </a:ext>
            </a:extLst>
          </p:cNvPr>
          <p:cNvSpPr/>
          <p:nvPr/>
        </p:nvSpPr>
        <p:spPr>
          <a:xfrm>
            <a:off x="17149002" y="924887"/>
            <a:ext cx="42647" cy="40524"/>
          </a:xfrm>
          <a:custGeom>
            <a:avLst/>
            <a:gdLst>
              <a:gd name="connsiteX0" fmla="*/ 26322 w 42647"/>
              <a:gd name="connsiteY0" fmla="*/ 15592 h 40524"/>
              <a:gd name="connsiteX1" fmla="*/ 21343 w 42647"/>
              <a:gd name="connsiteY1" fmla="*/ 0 h 40524"/>
              <a:gd name="connsiteX2" fmla="*/ 16326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43 w 42647"/>
              <a:gd name="connsiteY6" fmla="*/ 30992 h 40524"/>
              <a:gd name="connsiteX7" fmla="*/ 34388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43" y="0"/>
                </a:lnTo>
                <a:lnTo>
                  <a:pt x="16326" y="15592"/>
                </a:lnTo>
                <a:lnTo>
                  <a:pt x="0" y="15592"/>
                </a:lnTo>
                <a:lnTo>
                  <a:pt x="13238" y="25125"/>
                </a:lnTo>
                <a:lnTo>
                  <a:pt x="8259" y="40524"/>
                </a:lnTo>
                <a:lnTo>
                  <a:pt x="21343" y="30992"/>
                </a:lnTo>
                <a:lnTo>
                  <a:pt x="34388"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6517416-13FF-D74F-05D1-F0BBA949C7EB}"/>
              </a:ext>
            </a:extLst>
          </p:cNvPr>
          <p:cNvSpPr/>
          <p:nvPr/>
        </p:nvSpPr>
        <p:spPr>
          <a:xfrm>
            <a:off x="17198519" y="974404"/>
            <a:ext cx="42647" cy="40485"/>
          </a:xfrm>
          <a:custGeom>
            <a:avLst/>
            <a:gdLst>
              <a:gd name="connsiteX0" fmla="*/ 26322 w 42647"/>
              <a:gd name="connsiteY0" fmla="*/ 15592 h 40485"/>
              <a:gd name="connsiteX1" fmla="*/ 21304 w 42647"/>
              <a:gd name="connsiteY1" fmla="*/ 0 h 40485"/>
              <a:gd name="connsiteX2" fmla="*/ 16326 w 42647"/>
              <a:gd name="connsiteY2" fmla="*/ 15592 h 40485"/>
              <a:gd name="connsiteX3" fmla="*/ 0 w 42647"/>
              <a:gd name="connsiteY3" fmla="*/ 15592 h 40485"/>
              <a:gd name="connsiteX4" fmla="*/ 13238 w 42647"/>
              <a:gd name="connsiteY4" fmla="*/ 25087 h 40485"/>
              <a:gd name="connsiteX5" fmla="*/ 8259 w 42647"/>
              <a:gd name="connsiteY5" fmla="*/ 40486 h 40485"/>
              <a:gd name="connsiteX6" fmla="*/ 21304 w 42647"/>
              <a:gd name="connsiteY6" fmla="*/ 30992 h 40485"/>
              <a:gd name="connsiteX7" fmla="*/ 34349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04" y="0"/>
                </a:lnTo>
                <a:lnTo>
                  <a:pt x="16326" y="15592"/>
                </a:lnTo>
                <a:lnTo>
                  <a:pt x="0" y="15592"/>
                </a:lnTo>
                <a:lnTo>
                  <a:pt x="13238" y="25087"/>
                </a:lnTo>
                <a:lnTo>
                  <a:pt x="8259" y="40486"/>
                </a:lnTo>
                <a:lnTo>
                  <a:pt x="21304" y="30992"/>
                </a:lnTo>
                <a:lnTo>
                  <a:pt x="34349"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0C763AA3-7A6C-2487-75DA-CEA2A4A78039}"/>
              </a:ext>
            </a:extLst>
          </p:cNvPr>
          <p:cNvSpPr/>
          <p:nvPr/>
        </p:nvSpPr>
        <p:spPr>
          <a:xfrm>
            <a:off x="17265944" y="992312"/>
            <a:ext cx="42685" cy="40524"/>
          </a:xfrm>
          <a:custGeom>
            <a:avLst/>
            <a:gdLst>
              <a:gd name="connsiteX0" fmla="*/ 26322 w 42685"/>
              <a:gd name="connsiteY0" fmla="*/ 15631 h 40524"/>
              <a:gd name="connsiteX1" fmla="*/ 21343 w 42685"/>
              <a:gd name="connsiteY1" fmla="*/ 0 h 40524"/>
              <a:gd name="connsiteX2" fmla="*/ 16364 w 42685"/>
              <a:gd name="connsiteY2" fmla="*/ 15631 h 40524"/>
              <a:gd name="connsiteX3" fmla="*/ 0 w 42685"/>
              <a:gd name="connsiteY3" fmla="*/ 15631 h 40524"/>
              <a:gd name="connsiteX4" fmla="*/ 13238 w 42685"/>
              <a:gd name="connsiteY4" fmla="*/ 25125 h 40524"/>
              <a:gd name="connsiteX5" fmla="*/ 8298 w 42685"/>
              <a:gd name="connsiteY5" fmla="*/ 40524 h 40524"/>
              <a:gd name="connsiteX6" fmla="*/ 21343 w 42685"/>
              <a:gd name="connsiteY6" fmla="*/ 31030 h 40524"/>
              <a:gd name="connsiteX7" fmla="*/ 34388 w 42685"/>
              <a:gd name="connsiteY7" fmla="*/ 40524 h 40524"/>
              <a:gd name="connsiteX8" fmla="*/ 29409 w 42685"/>
              <a:gd name="connsiteY8" fmla="*/ 25125 h 40524"/>
              <a:gd name="connsiteX9" fmla="*/ 42686 w 42685"/>
              <a:gd name="connsiteY9" fmla="*/ 15631 h 40524"/>
              <a:gd name="connsiteX10" fmla="*/ 26322 w 42685"/>
              <a:gd name="connsiteY10" fmla="*/ 15631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6322" y="15631"/>
                </a:moveTo>
                <a:lnTo>
                  <a:pt x="21343" y="0"/>
                </a:lnTo>
                <a:lnTo>
                  <a:pt x="16364" y="15631"/>
                </a:lnTo>
                <a:lnTo>
                  <a:pt x="0" y="15631"/>
                </a:lnTo>
                <a:lnTo>
                  <a:pt x="13238" y="25125"/>
                </a:lnTo>
                <a:lnTo>
                  <a:pt x="8298" y="40524"/>
                </a:lnTo>
                <a:lnTo>
                  <a:pt x="21343" y="31030"/>
                </a:lnTo>
                <a:lnTo>
                  <a:pt x="34388" y="40524"/>
                </a:lnTo>
                <a:lnTo>
                  <a:pt x="29409" y="25125"/>
                </a:lnTo>
                <a:lnTo>
                  <a:pt x="42686" y="15631"/>
                </a:lnTo>
                <a:lnTo>
                  <a:pt x="26322" y="15631"/>
                </a:lnTo>
                <a:close/>
              </a:path>
            </a:pathLst>
          </a:custGeom>
          <a:solidFill>
            <a:srgbClr val="FDEA18"/>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FD08AC0A-9610-66FD-B35C-30A0AD1442EC}"/>
              </a:ext>
            </a:extLst>
          </p:cNvPr>
          <p:cNvSpPr/>
          <p:nvPr/>
        </p:nvSpPr>
        <p:spPr>
          <a:xfrm>
            <a:off x="17333407" y="974404"/>
            <a:ext cx="42647" cy="40485"/>
          </a:xfrm>
          <a:custGeom>
            <a:avLst/>
            <a:gdLst>
              <a:gd name="connsiteX0" fmla="*/ 26322 w 42647"/>
              <a:gd name="connsiteY0" fmla="*/ 15592 h 40485"/>
              <a:gd name="connsiteX1" fmla="*/ 21343 w 42647"/>
              <a:gd name="connsiteY1" fmla="*/ 0 h 40485"/>
              <a:gd name="connsiteX2" fmla="*/ 16325 w 42647"/>
              <a:gd name="connsiteY2" fmla="*/ 15592 h 40485"/>
              <a:gd name="connsiteX3" fmla="*/ 0 w 42647"/>
              <a:gd name="connsiteY3" fmla="*/ 15592 h 40485"/>
              <a:gd name="connsiteX4" fmla="*/ 13238 w 42647"/>
              <a:gd name="connsiteY4" fmla="*/ 25087 h 40485"/>
              <a:gd name="connsiteX5" fmla="*/ 8298 w 42647"/>
              <a:gd name="connsiteY5" fmla="*/ 40486 h 40485"/>
              <a:gd name="connsiteX6" fmla="*/ 21343 w 42647"/>
              <a:gd name="connsiteY6" fmla="*/ 30992 h 40485"/>
              <a:gd name="connsiteX7" fmla="*/ 34388 w 42647"/>
              <a:gd name="connsiteY7" fmla="*/ 40486 h 40485"/>
              <a:gd name="connsiteX8" fmla="*/ 29409 w 42647"/>
              <a:gd name="connsiteY8" fmla="*/ 25087 h 40485"/>
              <a:gd name="connsiteX9" fmla="*/ 42647 w 42647"/>
              <a:gd name="connsiteY9" fmla="*/ 15592 h 40485"/>
              <a:gd name="connsiteX10" fmla="*/ 26322 w 42647"/>
              <a:gd name="connsiteY10" fmla="*/ 15592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485">
                <a:moveTo>
                  <a:pt x="26322" y="15592"/>
                </a:moveTo>
                <a:lnTo>
                  <a:pt x="21343" y="0"/>
                </a:lnTo>
                <a:lnTo>
                  <a:pt x="16325" y="15592"/>
                </a:lnTo>
                <a:lnTo>
                  <a:pt x="0" y="15592"/>
                </a:lnTo>
                <a:lnTo>
                  <a:pt x="13238" y="25087"/>
                </a:lnTo>
                <a:lnTo>
                  <a:pt x="8298" y="40486"/>
                </a:lnTo>
                <a:lnTo>
                  <a:pt x="21343" y="30992"/>
                </a:lnTo>
                <a:lnTo>
                  <a:pt x="34388" y="40486"/>
                </a:lnTo>
                <a:lnTo>
                  <a:pt x="29409" y="25087"/>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9BB8FA1B-E8FD-3FC1-FA7C-8D4C49779656}"/>
              </a:ext>
            </a:extLst>
          </p:cNvPr>
          <p:cNvSpPr/>
          <p:nvPr/>
        </p:nvSpPr>
        <p:spPr>
          <a:xfrm>
            <a:off x="17382924" y="924887"/>
            <a:ext cx="42647" cy="40524"/>
          </a:xfrm>
          <a:custGeom>
            <a:avLst/>
            <a:gdLst>
              <a:gd name="connsiteX0" fmla="*/ 26322 w 42647"/>
              <a:gd name="connsiteY0" fmla="*/ 15592 h 40524"/>
              <a:gd name="connsiteX1" fmla="*/ 21304 w 42647"/>
              <a:gd name="connsiteY1" fmla="*/ 0 h 40524"/>
              <a:gd name="connsiteX2" fmla="*/ 16325 w 42647"/>
              <a:gd name="connsiteY2" fmla="*/ 15592 h 40524"/>
              <a:gd name="connsiteX3" fmla="*/ 0 w 42647"/>
              <a:gd name="connsiteY3" fmla="*/ 15592 h 40524"/>
              <a:gd name="connsiteX4" fmla="*/ 13238 w 42647"/>
              <a:gd name="connsiteY4" fmla="*/ 25125 h 40524"/>
              <a:gd name="connsiteX5" fmla="*/ 8259 w 42647"/>
              <a:gd name="connsiteY5" fmla="*/ 40524 h 40524"/>
              <a:gd name="connsiteX6" fmla="*/ 21304 w 42647"/>
              <a:gd name="connsiteY6" fmla="*/ 30992 h 40524"/>
              <a:gd name="connsiteX7" fmla="*/ 34349 w 42647"/>
              <a:gd name="connsiteY7" fmla="*/ 40524 h 40524"/>
              <a:gd name="connsiteX8" fmla="*/ 29409 w 42647"/>
              <a:gd name="connsiteY8" fmla="*/ 25125 h 40524"/>
              <a:gd name="connsiteX9" fmla="*/ 42647 w 42647"/>
              <a:gd name="connsiteY9" fmla="*/ 15592 h 40524"/>
              <a:gd name="connsiteX10" fmla="*/ 26322 w 42647"/>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26322" y="15592"/>
                </a:moveTo>
                <a:lnTo>
                  <a:pt x="21304" y="0"/>
                </a:lnTo>
                <a:lnTo>
                  <a:pt x="16325" y="15592"/>
                </a:lnTo>
                <a:lnTo>
                  <a:pt x="0" y="15592"/>
                </a:lnTo>
                <a:lnTo>
                  <a:pt x="13238" y="25125"/>
                </a:lnTo>
                <a:lnTo>
                  <a:pt x="8259" y="40524"/>
                </a:lnTo>
                <a:lnTo>
                  <a:pt x="21304" y="30992"/>
                </a:lnTo>
                <a:lnTo>
                  <a:pt x="34349" y="40524"/>
                </a:lnTo>
                <a:lnTo>
                  <a:pt x="29409" y="25125"/>
                </a:lnTo>
                <a:lnTo>
                  <a:pt x="42647" y="15592"/>
                </a:lnTo>
                <a:lnTo>
                  <a:pt x="26322" y="15592"/>
                </a:lnTo>
                <a:close/>
              </a:path>
            </a:pathLst>
          </a:custGeom>
          <a:solidFill>
            <a:srgbClr val="FDEA18"/>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677A989-AD85-58F3-914C-052EE6F55011}"/>
              </a:ext>
            </a:extLst>
          </p:cNvPr>
          <p:cNvSpPr/>
          <p:nvPr/>
        </p:nvSpPr>
        <p:spPr>
          <a:xfrm>
            <a:off x="17400832" y="857037"/>
            <a:ext cx="42685" cy="40524"/>
          </a:xfrm>
          <a:custGeom>
            <a:avLst/>
            <a:gdLst>
              <a:gd name="connsiteX0" fmla="*/ 42686 w 42685"/>
              <a:gd name="connsiteY0" fmla="*/ 15592 h 40524"/>
              <a:gd name="connsiteX1" fmla="*/ 26321 w 42685"/>
              <a:gd name="connsiteY1" fmla="*/ 15592 h 40524"/>
              <a:gd name="connsiteX2" fmla="*/ 21343 w 42685"/>
              <a:gd name="connsiteY2" fmla="*/ 0 h 40524"/>
              <a:gd name="connsiteX3" fmla="*/ 16325 w 42685"/>
              <a:gd name="connsiteY3" fmla="*/ 15631 h 40524"/>
              <a:gd name="connsiteX4" fmla="*/ 0 w 42685"/>
              <a:gd name="connsiteY4" fmla="*/ 15592 h 40524"/>
              <a:gd name="connsiteX5" fmla="*/ 13238 w 42685"/>
              <a:gd name="connsiteY5" fmla="*/ 25125 h 40524"/>
              <a:gd name="connsiteX6" fmla="*/ 8298 w 42685"/>
              <a:gd name="connsiteY6" fmla="*/ 40524 h 40524"/>
              <a:gd name="connsiteX7" fmla="*/ 21343 w 42685"/>
              <a:gd name="connsiteY7" fmla="*/ 30992 h 40524"/>
              <a:gd name="connsiteX8" fmla="*/ 34388 w 42685"/>
              <a:gd name="connsiteY8" fmla="*/ 40524 h 40524"/>
              <a:gd name="connsiteX9" fmla="*/ 29409 w 42685"/>
              <a:gd name="connsiteY9" fmla="*/ 25125 h 40524"/>
              <a:gd name="connsiteX10" fmla="*/ 42686 w 42685"/>
              <a:gd name="connsiteY10" fmla="*/ 15592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42686" y="15592"/>
                </a:moveTo>
                <a:lnTo>
                  <a:pt x="26321" y="15592"/>
                </a:lnTo>
                <a:lnTo>
                  <a:pt x="21343" y="0"/>
                </a:lnTo>
                <a:lnTo>
                  <a:pt x="16325" y="15631"/>
                </a:lnTo>
                <a:lnTo>
                  <a:pt x="0" y="15592"/>
                </a:lnTo>
                <a:lnTo>
                  <a:pt x="13238" y="25125"/>
                </a:lnTo>
                <a:lnTo>
                  <a:pt x="8298" y="40524"/>
                </a:lnTo>
                <a:lnTo>
                  <a:pt x="21343" y="30992"/>
                </a:lnTo>
                <a:lnTo>
                  <a:pt x="34388" y="40524"/>
                </a:lnTo>
                <a:lnTo>
                  <a:pt x="29409" y="25125"/>
                </a:lnTo>
                <a:lnTo>
                  <a:pt x="42686" y="15592"/>
                </a:lnTo>
                <a:close/>
              </a:path>
            </a:pathLst>
          </a:custGeom>
          <a:solidFill>
            <a:srgbClr val="FDEA18"/>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8C9EC68-2A35-EA55-2F7A-075EFFFC9E2B}"/>
              </a:ext>
            </a:extLst>
          </p:cNvPr>
          <p:cNvSpPr/>
          <p:nvPr/>
        </p:nvSpPr>
        <p:spPr>
          <a:xfrm>
            <a:off x="17382924" y="789574"/>
            <a:ext cx="42647" cy="40524"/>
          </a:xfrm>
          <a:custGeom>
            <a:avLst/>
            <a:gdLst>
              <a:gd name="connsiteX0" fmla="*/ 8259 w 42647"/>
              <a:gd name="connsiteY0" fmla="*/ 40524 h 40524"/>
              <a:gd name="connsiteX1" fmla="*/ 21304 w 42647"/>
              <a:gd name="connsiteY1" fmla="*/ 30992 h 40524"/>
              <a:gd name="connsiteX2" fmla="*/ 34388 w 42647"/>
              <a:gd name="connsiteY2" fmla="*/ 40524 h 40524"/>
              <a:gd name="connsiteX3" fmla="*/ 29409 w 42647"/>
              <a:gd name="connsiteY3" fmla="*/ 25125 h 40524"/>
              <a:gd name="connsiteX4" fmla="*/ 42647 w 42647"/>
              <a:gd name="connsiteY4" fmla="*/ 15631 h 40524"/>
              <a:gd name="connsiteX5" fmla="*/ 26322 w 42647"/>
              <a:gd name="connsiteY5" fmla="*/ 15631 h 40524"/>
              <a:gd name="connsiteX6" fmla="*/ 21304 w 42647"/>
              <a:gd name="connsiteY6" fmla="*/ 0 h 40524"/>
              <a:gd name="connsiteX7" fmla="*/ 16325 w 42647"/>
              <a:gd name="connsiteY7" fmla="*/ 15631 h 40524"/>
              <a:gd name="connsiteX8" fmla="*/ 0 w 42647"/>
              <a:gd name="connsiteY8" fmla="*/ 15631 h 40524"/>
              <a:gd name="connsiteX9" fmla="*/ 13238 w 42647"/>
              <a:gd name="connsiteY9" fmla="*/ 25125 h 40524"/>
              <a:gd name="connsiteX10" fmla="*/ 8259 w 42647"/>
              <a:gd name="connsiteY10" fmla="*/ 40524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47" h="40524">
                <a:moveTo>
                  <a:pt x="8259" y="40524"/>
                </a:moveTo>
                <a:lnTo>
                  <a:pt x="21304" y="30992"/>
                </a:lnTo>
                <a:lnTo>
                  <a:pt x="34388" y="40524"/>
                </a:lnTo>
                <a:lnTo>
                  <a:pt x="29409" y="25125"/>
                </a:lnTo>
                <a:lnTo>
                  <a:pt x="42647" y="15631"/>
                </a:lnTo>
                <a:lnTo>
                  <a:pt x="26322" y="15631"/>
                </a:lnTo>
                <a:lnTo>
                  <a:pt x="21304" y="0"/>
                </a:lnTo>
                <a:lnTo>
                  <a:pt x="16325" y="15631"/>
                </a:lnTo>
                <a:lnTo>
                  <a:pt x="0" y="15631"/>
                </a:lnTo>
                <a:lnTo>
                  <a:pt x="13238" y="25125"/>
                </a:lnTo>
                <a:lnTo>
                  <a:pt x="8259" y="40524"/>
                </a:lnTo>
                <a:close/>
              </a:path>
            </a:pathLst>
          </a:custGeom>
          <a:solidFill>
            <a:srgbClr val="FDEA18"/>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68023B1C-C5A6-12DE-9505-5F2D421A5807}"/>
              </a:ext>
            </a:extLst>
          </p:cNvPr>
          <p:cNvSpPr/>
          <p:nvPr/>
        </p:nvSpPr>
        <p:spPr>
          <a:xfrm>
            <a:off x="17333600" y="740288"/>
            <a:ext cx="42685" cy="40524"/>
          </a:xfrm>
          <a:custGeom>
            <a:avLst/>
            <a:gdLst>
              <a:gd name="connsiteX0" fmla="*/ 21304 w 42685"/>
              <a:gd name="connsiteY0" fmla="*/ 0 h 40524"/>
              <a:gd name="connsiteX1" fmla="*/ 16326 w 42685"/>
              <a:gd name="connsiteY1" fmla="*/ 15592 h 40524"/>
              <a:gd name="connsiteX2" fmla="*/ 0 w 42685"/>
              <a:gd name="connsiteY2" fmla="*/ 15554 h 40524"/>
              <a:gd name="connsiteX3" fmla="*/ 13238 w 42685"/>
              <a:gd name="connsiteY3" fmla="*/ 25125 h 40524"/>
              <a:gd name="connsiteX4" fmla="*/ 8259 w 42685"/>
              <a:gd name="connsiteY4" fmla="*/ 40524 h 40524"/>
              <a:gd name="connsiteX5" fmla="*/ 21343 w 42685"/>
              <a:gd name="connsiteY5" fmla="*/ 30953 h 40524"/>
              <a:gd name="connsiteX6" fmla="*/ 34388 w 42685"/>
              <a:gd name="connsiteY6" fmla="*/ 40524 h 40524"/>
              <a:gd name="connsiteX7" fmla="*/ 29409 w 42685"/>
              <a:gd name="connsiteY7" fmla="*/ 25125 h 40524"/>
              <a:gd name="connsiteX8" fmla="*/ 42686 w 42685"/>
              <a:gd name="connsiteY8" fmla="*/ 15554 h 40524"/>
              <a:gd name="connsiteX9" fmla="*/ 26322 w 42685"/>
              <a:gd name="connsiteY9" fmla="*/ 15554 h 40524"/>
              <a:gd name="connsiteX10" fmla="*/ 21304 w 42685"/>
              <a:gd name="connsiteY10"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 h="40524">
                <a:moveTo>
                  <a:pt x="21304" y="0"/>
                </a:moveTo>
                <a:lnTo>
                  <a:pt x="16326" y="15592"/>
                </a:lnTo>
                <a:lnTo>
                  <a:pt x="0" y="15554"/>
                </a:lnTo>
                <a:lnTo>
                  <a:pt x="13238" y="25125"/>
                </a:lnTo>
                <a:lnTo>
                  <a:pt x="8259" y="40524"/>
                </a:lnTo>
                <a:lnTo>
                  <a:pt x="21343" y="30953"/>
                </a:lnTo>
                <a:lnTo>
                  <a:pt x="34388" y="40524"/>
                </a:lnTo>
                <a:lnTo>
                  <a:pt x="29409" y="25125"/>
                </a:lnTo>
                <a:lnTo>
                  <a:pt x="42686" y="15554"/>
                </a:lnTo>
                <a:lnTo>
                  <a:pt x="26322" y="15554"/>
                </a:lnTo>
                <a:lnTo>
                  <a:pt x="21304" y="0"/>
                </a:lnTo>
                <a:close/>
              </a:path>
            </a:pathLst>
          </a:custGeom>
          <a:solidFill>
            <a:srgbClr val="FDEA18"/>
          </a:solidFill>
          <a:ln w="0" cap="flat">
            <a:noFill/>
            <a:prstDash val="solid"/>
            <a:miter/>
          </a:ln>
        </p:spPr>
        <p:txBody>
          <a:bodyPr rtlCol="0" anchor="ctr"/>
          <a:lstStyle/>
          <a:p>
            <a:endParaRPr lang="en-GB"/>
          </a:p>
        </p:txBody>
      </p:sp>
      <p:sp>
        <p:nvSpPr>
          <p:cNvPr id="8" name="Title 1">
            <a:extLst>
              <a:ext uri="{FF2B5EF4-FFF2-40B4-BE49-F238E27FC236}">
                <a16:creationId xmlns:a16="http://schemas.microsoft.com/office/drawing/2014/main" id="{F104D45C-5478-B667-C093-F8C9A7746B95}"/>
              </a:ext>
            </a:extLst>
          </p:cNvPr>
          <p:cNvSpPr txBox="1">
            <a:spLocks noChangeAspect="1"/>
          </p:cNvSpPr>
          <p:nvPr userDrawn="1"/>
        </p:nvSpPr>
        <p:spPr>
          <a:xfrm>
            <a:off x="953503" y="3711793"/>
            <a:ext cx="9309092" cy="1288009"/>
          </a:xfrm>
          <a:prstGeom prst="rect">
            <a:avLst/>
          </a:prstGeom>
          <a:solidFill>
            <a:srgbClr val="812604"/>
          </a:solidFill>
        </p:spPr>
        <p:txBody>
          <a:bodyPr wrap="none" lIns="216000" tIns="180000" rIns="252000" bIns="108000" anchor="ctr" anchorCtr="0">
            <a:spAutoFit/>
          </a:bodyPr>
          <a:lstStyle>
            <a:lvl1pPr algn="l" defTabSz="1371600" rtl="0" eaLnBrk="1" latinLnBrk="0" hangingPunct="1">
              <a:lnSpc>
                <a:spcPct val="90000"/>
              </a:lnSpc>
              <a:spcBef>
                <a:spcPct val="0"/>
              </a:spcBef>
              <a:buNone/>
              <a:defRPr sz="72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9" name="Text Placeholder 15">
            <a:extLst>
              <a:ext uri="{FF2B5EF4-FFF2-40B4-BE49-F238E27FC236}">
                <a16:creationId xmlns:a16="http://schemas.microsoft.com/office/drawing/2014/main" id="{ABF45305-21DF-89C7-CBCF-ADD6F17039BC}"/>
              </a:ext>
            </a:extLst>
          </p:cNvPr>
          <p:cNvSpPr>
            <a:spLocks noGrp="1"/>
          </p:cNvSpPr>
          <p:nvPr>
            <p:ph type="body" sz="quarter" idx="11"/>
          </p:nvPr>
        </p:nvSpPr>
        <p:spPr>
          <a:xfrm>
            <a:off x="953503" y="4974402"/>
            <a:ext cx="6864513" cy="1288009"/>
          </a:xfrm>
          <a:prstGeom prst="rect">
            <a:avLst/>
          </a:prstGeom>
          <a:solidFill>
            <a:srgbClr val="812604"/>
          </a:solidFill>
        </p:spPr>
        <p:txBody>
          <a:bodyPr wrap="none" lIns="216000" tIns="180000" rIns="252000" bIns="108000" anchor="ctr" anchorCtr="0">
            <a:spAutoFit/>
          </a:bodyPr>
          <a:lstStyle>
            <a:lvl1pPr marL="0" indent="0" algn="l">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sp>
        <p:nvSpPr>
          <p:cNvPr id="2" name="Text Placeholder 11">
            <a:extLst>
              <a:ext uri="{FF2B5EF4-FFF2-40B4-BE49-F238E27FC236}">
                <a16:creationId xmlns:a16="http://schemas.microsoft.com/office/drawing/2014/main" id="{3F406ACC-A816-1335-FB27-CCE262A4F1FB}"/>
              </a:ext>
            </a:extLst>
          </p:cNvPr>
          <p:cNvSpPr>
            <a:spLocks noGrp="1"/>
          </p:cNvSpPr>
          <p:nvPr>
            <p:ph type="body" sz="quarter" idx="12" hasCustomPrompt="1"/>
          </p:nvPr>
        </p:nvSpPr>
        <p:spPr>
          <a:xfrm>
            <a:off x="953503" y="6991011"/>
            <a:ext cx="5103813" cy="8382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subheading maybe on two lines</a:t>
            </a:r>
          </a:p>
        </p:txBody>
      </p:sp>
      <p:sp>
        <p:nvSpPr>
          <p:cNvPr id="3" name="Text Placeholder 11">
            <a:extLst>
              <a:ext uri="{FF2B5EF4-FFF2-40B4-BE49-F238E27FC236}">
                <a16:creationId xmlns:a16="http://schemas.microsoft.com/office/drawing/2014/main" id="{10CAF34B-00D2-DCE3-337D-78FA24A01D7C}"/>
              </a:ext>
            </a:extLst>
          </p:cNvPr>
          <p:cNvSpPr>
            <a:spLocks noGrp="1"/>
          </p:cNvSpPr>
          <p:nvPr>
            <p:ph type="body" sz="quarter" idx="13" hasCustomPrompt="1"/>
          </p:nvPr>
        </p:nvSpPr>
        <p:spPr>
          <a:xfrm>
            <a:off x="953503" y="8170465"/>
            <a:ext cx="5103813" cy="258738"/>
          </a:xfrm>
          <a:prstGeom prst="rect">
            <a:avLst/>
          </a:prstGeom>
        </p:spPr>
        <p:txBody>
          <a:bodyPr/>
          <a:lstStyle>
            <a:lvl1pPr marL="0" indent="0">
              <a:buNone/>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01 JANUARY 2023</a:t>
            </a:r>
          </a:p>
        </p:txBody>
      </p:sp>
      <p:sp>
        <p:nvSpPr>
          <p:cNvPr id="4" name="TextBox 3">
            <a:extLst>
              <a:ext uri="{FF2B5EF4-FFF2-40B4-BE49-F238E27FC236}">
                <a16:creationId xmlns:a16="http://schemas.microsoft.com/office/drawing/2014/main" id="{89342C14-1923-42D8-6A20-36BE5B625E1E}"/>
              </a:ext>
            </a:extLst>
          </p:cNvPr>
          <p:cNvSpPr txBox="1"/>
          <p:nvPr userDrawn="1"/>
        </p:nvSpPr>
        <p:spPr>
          <a:xfrm>
            <a:off x="795700"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#MyWorldOurPlanet</a:t>
            </a:r>
          </a:p>
        </p:txBody>
      </p:sp>
      <p:sp>
        <p:nvSpPr>
          <p:cNvPr id="6" name="TextBox 5">
            <a:extLst>
              <a:ext uri="{FF2B5EF4-FFF2-40B4-BE49-F238E27FC236}">
                <a16:creationId xmlns:a16="http://schemas.microsoft.com/office/drawing/2014/main" id="{18A34C7C-16BA-769E-FCB0-046A94E08D20}"/>
              </a:ext>
            </a:extLst>
          </p:cNvPr>
          <p:cNvSpPr txBox="1"/>
          <p:nvPr userDrawn="1"/>
        </p:nvSpPr>
        <p:spPr>
          <a:xfrm>
            <a:off x="3348867" y="9322903"/>
            <a:ext cx="2947808" cy="537034"/>
          </a:xfrm>
          <a:prstGeom prst="rect">
            <a:avLst/>
          </a:prstGeom>
          <a:noFill/>
          <a:ln>
            <a:noFill/>
          </a:ln>
        </p:spPr>
        <p:txBody>
          <a:bodyPr wrap="square" lIns="216000" tIns="180000" rIns="288000" bIns="108000" rtlCol="0" anchor="ctr" anchorCtr="0">
            <a:spAutoFit/>
          </a:bodyPr>
          <a:lstStyle/>
          <a:p>
            <a:pPr lvl="0" algn="l"/>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#EUClimatePact</a:t>
            </a:r>
          </a:p>
        </p:txBody>
      </p:sp>
    </p:spTree>
    <p:extLst>
      <p:ext uri="{BB962C8B-B14F-4D97-AF65-F5344CB8AC3E}">
        <p14:creationId xmlns:p14="http://schemas.microsoft.com/office/powerpoint/2010/main" val="415017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Re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24A493-43AE-D47D-23D7-C48D01092642}"/>
              </a:ext>
            </a:extLst>
          </p:cNvPr>
          <p:cNvSpPr>
            <a:spLocks noGrp="1"/>
          </p:cNvSpPr>
          <p:nvPr>
            <p:ph type="body" sz="quarter" idx="10" hasCustomPrompt="1"/>
          </p:nvPr>
        </p:nvSpPr>
        <p:spPr>
          <a:xfrm>
            <a:off x="1484396" y="3757655"/>
            <a:ext cx="10639425" cy="4697042"/>
          </a:xfrm>
          <a:prstGeom prst="rect">
            <a:avLst/>
          </a:prstGeom>
        </p:spPr>
        <p:txBody>
          <a:bodyPr lIns="0" tIns="0" rIns="0" bIns="0"/>
          <a:lstStyle>
            <a:lvl1pPr marL="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nSpc>
                <a:spcPct val="130000"/>
              </a:lnSpc>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a:t>
            </a:r>
            <a:r>
              <a:rPr lang="en-GB" sz="2000" b="0" cap="none" baseline="0">
                <a:solidFill>
                  <a:srgbClr val="000000"/>
                </a:solidFill>
              </a:rPr>
              <a:t>Lorem ipsum </a:t>
            </a:r>
            <a:r>
              <a:rPr lang="en-GB" sz="2000" b="0" cap="none" baseline="0" err="1">
                <a:solidFill>
                  <a:srgbClr val="000000"/>
                </a:solidFill>
              </a:rPr>
              <a:t>dolor</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consectetur</a:t>
            </a:r>
            <a:r>
              <a:rPr lang="en-GB" sz="2000" b="0" cap="none" baseline="0">
                <a:solidFill>
                  <a:srgbClr val="000000"/>
                </a:solidFill>
              </a:rPr>
              <a:t> </a:t>
            </a:r>
            <a:r>
              <a:rPr lang="en-GB" sz="2000" b="0" cap="none" baseline="0" err="1">
                <a:solidFill>
                  <a:srgbClr val="000000"/>
                </a:solidFill>
              </a:rPr>
              <a:t>adipiscing</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Proin a </a:t>
            </a:r>
            <a:r>
              <a:rPr lang="en-GB" sz="2000" b="0" cap="none" baseline="0" err="1">
                <a:solidFill>
                  <a:srgbClr val="000000"/>
                </a:solidFill>
              </a:rPr>
              <a:t>massa</a:t>
            </a:r>
            <a:r>
              <a:rPr lang="en-GB" sz="2000" b="0" cap="none" baseline="0">
                <a:solidFill>
                  <a:srgbClr val="000000"/>
                </a:solidFill>
              </a:rPr>
              <a:t> </a:t>
            </a:r>
            <a:r>
              <a:rPr lang="en-GB" sz="2000" b="0" cap="none" baseline="0" err="1">
                <a:solidFill>
                  <a:srgbClr val="000000"/>
                </a:solidFill>
              </a:rPr>
              <a:t>justo</a:t>
            </a:r>
            <a:r>
              <a:rPr lang="en-GB" sz="2000" b="0" cap="none" baseline="0">
                <a:solidFill>
                  <a:srgbClr val="000000"/>
                </a:solidFill>
              </a:rPr>
              <a:t>. Aenean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scelerisque</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Morbi </a:t>
            </a:r>
            <a:r>
              <a:rPr lang="en-GB" sz="2000" b="0" cap="none" baseline="0" err="1">
                <a:solidFill>
                  <a:srgbClr val="000000"/>
                </a:solidFill>
              </a:rPr>
              <a:t>commodo</a:t>
            </a:r>
            <a:r>
              <a:rPr lang="en-GB" sz="2000" b="0" cap="none" baseline="0">
                <a:solidFill>
                  <a:srgbClr val="000000"/>
                </a:solidFill>
              </a:rPr>
              <a:t> dui id </a:t>
            </a:r>
            <a:r>
              <a:rPr lang="en-GB" sz="2000" b="0" cap="none" baseline="0" err="1">
                <a:solidFill>
                  <a:srgbClr val="000000"/>
                </a:solidFill>
              </a:rPr>
              <a:t>purus</a:t>
            </a:r>
            <a:r>
              <a:rPr lang="en-GB" sz="2000" b="0" cap="none" baseline="0">
                <a:solidFill>
                  <a:srgbClr val="000000"/>
                </a:solidFill>
              </a:rPr>
              <a:t> cursus,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viverra</a:t>
            </a:r>
            <a:r>
              <a:rPr lang="en-GB" sz="2000" b="0" cap="none" baseline="0">
                <a:solidFill>
                  <a:srgbClr val="000000"/>
                </a:solidFill>
              </a:rPr>
              <a:t> </a:t>
            </a:r>
            <a:r>
              <a:rPr lang="en-GB" sz="2000" b="0" cap="none" baseline="0" err="1">
                <a:solidFill>
                  <a:srgbClr val="000000"/>
                </a:solidFill>
              </a:rPr>
              <a:t>erat</a:t>
            </a:r>
            <a:r>
              <a:rPr lang="en-GB" sz="2000" b="0" cap="none" baseline="0">
                <a:solidFill>
                  <a:srgbClr val="000000"/>
                </a:solidFill>
              </a:rPr>
              <a:t> </a:t>
            </a:r>
            <a:r>
              <a:rPr lang="en-GB" sz="2000" b="0" cap="none" baseline="0" err="1">
                <a:solidFill>
                  <a:srgbClr val="000000"/>
                </a:solidFill>
              </a:rPr>
              <a:t>pretium</a:t>
            </a:r>
            <a:r>
              <a:rPr lang="en-GB" sz="2000" b="0" cap="none" baseline="0">
                <a:solidFill>
                  <a:srgbClr val="000000"/>
                </a:solidFill>
              </a:rPr>
              <a:t>. </a:t>
            </a:r>
            <a:r>
              <a:rPr lang="en-GB" sz="2000" b="0" cap="none" baseline="0" err="1">
                <a:solidFill>
                  <a:srgbClr val="000000"/>
                </a:solidFill>
              </a:rPr>
              <a:t>Etiam</a:t>
            </a:r>
            <a:r>
              <a:rPr lang="en-GB" sz="2000" b="0" cap="none" baseline="0">
                <a:solidFill>
                  <a:srgbClr val="000000"/>
                </a:solidFill>
              </a:rPr>
              <a:t> auctor </a:t>
            </a:r>
            <a:r>
              <a:rPr lang="en-GB" sz="2000" b="0" cap="none" baseline="0" err="1">
                <a:solidFill>
                  <a:srgbClr val="000000"/>
                </a:solidFill>
              </a:rPr>
              <a:t>velit</a:t>
            </a:r>
            <a:r>
              <a:rPr lang="en-GB" sz="2000" b="0" cap="none" baseline="0">
                <a:solidFill>
                  <a:srgbClr val="000000"/>
                </a:solidFill>
              </a:rPr>
              <a:t> </a:t>
            </a:r>
            <a:r>
              <a:rPr lang="en-GB" sz="2000" b="0" cap="none" baseline="0" err="1">
                <a:solidFill>
                  <a:srgbClr val="000000"/>
                </a:solidFill>
              </a:rPr>
              <a:t>sed</a:t>
            </a:r>
            <a:r>
              <a:rPr lang="en-GB" sz="2000" b="0" cap="none" baseline="0">
                <a:solidFill>
                  <a:srgbClr val="000000"/>
                </a:solidFill>
              </a:rPr>
              <a:t> </a:t>
            </a:r>
            <a:r>
              <a:rPr lang="en-GB" sz="2000" b="0" cap="none" baseline="0" err="1">
                <a:solidFill>
                  <a:srgbClr val="000000"/>
                </a:solidFill>
              </a:rPr>
              <a:t>dolor</a:t>
            </a:r>
            <a:r>
              <a:rPr lang="en-GB" sz="2000" b="0" cap="none" baseline="0">
                <a:solidFill>
                  <a:srgbClr val="000000"/>
                </a:solidFill>
              </a:rPr>
              <a:t> </a:t>
            </a:r>
            <a:r>
              <a:rPr lang="en-GB" sz="2000" b="0" cap="none" baseline="0" err="1">
                <a:solidFill>
                  <a:srgbClr val="000000"/>
                </a:solidFill>
              </a:rPr>
              <a:t>pellentesque</a:t>
            </a:r>
            <a:r>
              <a:rPr lang="en-GB" sz="2000" b="0" cap="none" baseline="0">
                <a:solidFill>
                  <a:srgbClr val="000000"/>
                </a:solidFill>
              </a:rPr>
              <a:t> </a:t>
            </a:r>
            <a:r>
              <a:rPr lang="en-GB" sz="2000" b="0" cap="none" baseline="0" err="1">
                <a:solidFill>
                  <a:srgbClr val="000000"/>
                </a:solidFill>
              </a:rPr>
              <a:t>congue</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In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faucibus</a:t>
            </a:r>
            <a:r>
              <a:rPr lang="en-GB" sz="2000" b="0" cap="none" baseline="0">
                <a:solidFill>
                  <a:srgbClr val="000000"/>
                </a:solidFill>
              </a:rPr>
              <a:t> </a:t>
            </a:r>
            <a:r>
              <a:rPr lang="en-GB" sz="2000" b="0" cap="none" baseline="0" err="1">
                <a:solidFill>
                  <a:srgbClr val="000000"/>
                </a:solidFill>
              </a:rPr>
              <a:t>odio</a:t>
            </a:r>
            <a:r>
              <a:rPr lang="en-GB" sz="2000" b="0" cap="none" baseline="0">
                <a:solidFill>
                  <a:srgbClr val="000000"/>
                </a:solidFill>
              </a:rPr>
              <a:t> id dictum. </a:t>
            </a:r>
            <a:r>
              <a:rPr lang="en-GB" sz="2000" b="0" cap="none" baseline="0" err="1">
                <a:solidFill>
                  <a:srgbClr val="000000"/>
                </a:solidFill>
              </a:rPr>
              <a:t>Etiam</a:t>
            </a:r>
            <a:r>
              <a:rPr lang="en-GB" sz="2000" b="0" cap="none" baseline="0">
                <a:solidFill>
                  <a:srgbClr val="000000"/>
                </a:solidFill>
              </a:rPr>
              <a:t> sit </a:t>
            </a:r>
            <a:r>
              <a:rPr lang="en-GB" sz="2000" b="0" cap="none" baseline="0" err="1">
                <a:solidFill>
                  <a:srgbClr val="000000"/>
                </a:solidFill>
              </a:rPr>
              <a:t>amet</a:t>
            </a:r>
            <a:r>
              <a:rPr lang="en-GB" sz="2000" b="0" cap="none" baseline="0">
                <a:solidFill>
                  <a:srgbClr val="000000"/>
                </a:solidFill>
              </a:rPr>
              <a:t> </a:t>
            </a:r>
            <a:r>
              <a:rPr lang="en-GB" sz="2000" b="0" cap="none" baseline="0" err="1">
                <a:solidFill>
                  <a:srgbClr val="000000"/>
                </a:solidFill>
              </a:rPr>
              <a:t>elit</a:t>
            </a:r>
            <a:r>
              <a:rPr lang="en-GB" sz="2000" b="0" cap="none" baseline="0">
                <a:solidFill>
                  <a:srgbClr val="000000"/>
                </a:solidFill>
              </a:rPr>
              <a:t> </a:t>
            </a:r>
            <a:r>
              <a:rPr lang="en-GB" sz="2000" b="0" cap="none" baseline="0" err="1">
                <a:solidFill>
                  <a:srgbClr val="000000"/>
                </a:solidFill>
              </a:rPr>
              <a:t>nec</a:t>
            </a:r>
            <a:r>
              <a:rPr lang="en-GB" sz="2000" b="0" cap="none" baseline="0">
                <a:solidFill>
                  <a:srgbClr val="000000"/>
                </a:solidFill>
              </a:rPr>
              <a:t> </a:t>
            </a:r>
            <a:r>
              <a:rPr lang="en-GB" sz="2000" b="0" cap="none" baseline="0" err="1">
                <a:solidFill>
                  <a:srgbClr val="000000"/>
                </a:solidFill>
              </a:rPr>
              <a:t>nibh</a:t>
            </a:r>
            <a:r>
              <a:rPr lang="en-GB" sz="2000" b="0" cap="none" baseline="0">
                <a:solidFill>
                  <a:srgbClr val="000000"/>
                </a:solidFill>
              </a:rPr>
              <a:t> pulvinar </a:t>
            </a:r>
            <a:r>
              <a:rPr lang="en-GB" sz="2000" b="0" cap="none" baseline="0" err="1">
                <a:solidFill>
                  <a:srgbClr val="000000"/>
                </a:solidFill>
              </a:rPr>
              <a:t>luctus</a:t>
            </a:r>
            <a:r>
              <a:rPr lang="en-GB" sz="2000" b="0" cap="none" baseline="0">
                <a:solidFill>
                  <a:srgbClr val="000000"/>
                </a:solidFill>
              </a:rPr>
              <a:t>. </a:t>
            </a:r>
            <a:r>
              <a:rPr lang="en-GB" sz="2000" b="0" cap="none" baseline="0" err="1">
                <a:solidFill>
                  <a:srgbClr val="000000"/>
                </a:solidFill>
              </a:rPr>
              <a:t>Vivamus</a:t>
            </a:r>
            <a:r>
              <a:rPr lang="en-GB" sz="2000" b="0" cap="none" baseline="0">
                <a:solidFill>
                  <a:srgbClr val="000000"/>
                </a:solidFill>
              </a:rPr>
              <a: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posuere</a:t>
            </a:r>
            <a:r>
              <a:rPr lang="en-GB" sz="2000" b="0" cap="none" baseline="0">
                <a:solidFill>
                  <a:srgbClr val="000000"/>
                </a:solidFill>
              </a:rPr>
              <a:t> </a:t>
            </a:r>
            <a:r>
              <a:rPr lang="en-GB" sz="2000" b="0" cap="none" baseline="0" err="1">
                <a:solidFill>
                  <a:srgbClr val="000000"/>
                </a:solidFill>
              </a:rPr>
              <a:t>risus</a:t>
            </a:r>
            <a:r>
              <a:rPr lang="en-GB" sz="2000" b="0" cap="none" baseline="0">
                <a:solidFill>
                  <a:srgbClr val="000000"/>
                </a:solidFill>
              </a:rPr>
              <a:t> </a:t>
            </a:r>
            <a:r>
              <a:rPr lang="en-GB" sz="2000" b="0" cap="none" baseline="0" err="1">
                <a:solidFill>
                  <a:srgbClr val="000000"/>
                </a:solidFill>
              </a:rPr>
              <a:t>vel</a:t>
            </a:r>
            <a:r>
              <a:rPr lang="en-GB" sz="2000" b="0" cap="none" baseline="0">
                <a:solidFill>
                  <a:srgbClr val="000000"/>
                </a:solidFill>
              </a:rPr>
              <a:t> </a:t>
            </a:r>
            <a:r>
              <a:rPr lang="en-GB" sz="2000" b="0" cap="none" baseline="0" err="1">
                <a:solidFill>
                  <a:srgbClr val="000000"/>
                </a:solidFill>
              </a:rPr>
              <a:t>condimentum</a:t>
            </a:r>
            <a:r>
              <a:rPr lang="en-GB" sz="2000" b="0" cap="none" baseline="0">
                <a:solidFill>
                  <a:srgbClr val="000000"/>
                </a:solidFill>
              </a:rPr>
              <a:t>. Ut </a:t>
            </a:r>
            <a:r>
              <a:rPr lang="en-GB" sz="2000" b="0" cap="none" baseline="0" err="1">
                <a:solidFill>
                  <a:srgbClr val="000000"/>
                </a:solidFill>
              </a:rPr>
              <a:t>sagittis</a:t>
            </a:r>
            <a:r>
              <a:rPr lang="en-GB" sz="2000" b="0" cap="none" baseline="0">
                <a:solidFill>
                  <a:srgbClr val="000000"/>
                </a:solidFill>
              </a:rPr>
              <a:t> </a:t>
            </a:r>
            <a:r>
              <a:rPr lang="en-GB" sz="2000" b="0" cap="none" baseline="0" err="1">
                <a:solidFill>
                  <a:srgbClr val="000000"/>
                </a:solidFill>
              </a:rPr>
              <a:t>commodo</a:t>
            </a:r>
            <a:r>
              <a:rPr lang="en-GB" sz="2000" b="0" cap="none" baseline="0">
                <a:solidFill>
                  <a:srgbClr val="000000"/>
                </a:solidFill>
              </a:rPr>
              <a:t> </a:t>
            </a:r>
            <a:r>
              <a:rPr lang="en-GB" sz="2000" b="0" cap="none" baseline="0" err="1">
                <a:solidFill>
                  <a:srgbClr val="000000"/>
                </a:solidFill>
              </a:rPr>
              <a:t>egestas</a:t>
            </a:r>
            <a:r>
              <a:rPr lang="en-GB" sz="2000" b="0" cap="none" baseline="0">
                <a:solidFill>
                  <a:srgbClr val="000000"/>
                </a:solidFill>
              </a:rPr>
              <a:t>. </a:t>
            </a:r>
            <a:r>
              <a:rPr lang="en-GB" sz="2000" b="0" cap="none" baseline="0" err="1">
                <a:solidFill>
                  <a:srgbClr val="000000"/>
                </a:solidFill>
              </a:rPr>
              <a:t>Fusce</a:t>
            </a:r>
            <a:r>
              <a:rPr lang="en-GB" sz="2000" b="0" cap="none" baseline="0">
                <a:solidFill>
                  <a:srgbClr val="000000"/>
                </a:solidFill>
              </a:rPr>
              <a:t> </a:t>
            </a:r>
            <a:r>
              <a:rPr lang="en-GB" sz="2000" b="0" cap="none" baseline="0" err="1">
                <a:solidFill>
                  <a:srgbClr val="000000"/>
                </a:solidFill>
              </a:rPr>
              <a:t>aliquet</a:t>
            </a:r>
            <a:r>
              <a:rPr lang="en-GB" sz="2000" b="0" cap="none" baseline="0">
                <a:solidFill>
                  <a:srgbClr val="000000"/>
                </a:solidFill>
              </a:rPr>
              <a:t> </a:t>
            </a:r>
            <a:r>
              <a:rPr lang="en-GB" sz="2000" b="0" cap="none" baseline="0" err="1">
                <a:solidFill>
                  <a:srgbClr val="000000"/>
                </a:solidFill>
              </a:rPr>
              <a:t>metus</a:t>
            </a:r>
            <a:r>
              <a:rPr lang="en-GB" sz="2000" b="0" cap="none" baseline="0">
                <a:solidFill>
                  <a:srgbClr val="000000"/>
                </a:solidFill>
              </a:rPr>
              <a:t> a </a:t>
            </a:r>
            <a:r>
              <a:rPr lang="en-GB" sz="2000" b="0" cap="none" baseline="0" err="1">
                <a:solidFill>
                  <a:srgbClr val="000000"/>
                </a:solidFill>
              </a:rPr>
              <a:t>velit</a:t>
            </a:r>
            <a:r>
              <a:rPr lang="en-GB" sz="2000" b="0" cap="none" baseline="0">
                <a:solidFill>
                  <a:srgbClr val="000000"/>
                </a:solidFill>
              </a:rPr>
              <a:t> gravida </a:t>
            </a:r>
            <a:r>
              <a:rPr lang="en-GB" sz="2000" b="0" cap="none" baseline="0" err="1">
                <a:solidFill>
                  <a:srgbClr val="000000"/>
                </a:solidFill>
              </a:rPr>
              <a:t>euismod</a:t>
            </a:r>
            <a:r>
              <a:rPr lang="en-GB" sz="2000" b="0" cap="none" baseline="0">
                <a:solidFill>
                  <a:srgbClr val="000000"/>
                </a:solidFill>
              </a:rPr>
              <a:t>. </a:t>
            </a:r>
            <a:endParaRPr lang="en-US"/>
          </a:p>
        </p:txBody>
      </p:sp>
      <p:sp>
        <p:nvSpPr>
          <p:cNvPr id="19" name="Text Placeholder 18">
            <a:extLst>
              <a:ext uri="{FF2B5EF4-FFF2-40B4-BE49-F238E27FC236}">
                <a16:creationId xmlns:a16="http://schemas.microsoft.com/office/drawing/2014/main" id="{702B49A8-BDE2-2BDE-27E4-AE82B4724A7C}"/>
              </a:ext>
            </a:extLst>
          </p:cNvPr>
          <p:cNvSpPr>
            <a:spLocks noGrp="1"/>
          </p:cNvSpPr>
          <p:nvPr>
            <p:ph type="body" sz="quarter" idx="11" hasCustomPrompt="1"/>
          </p:nvPr>
        </p:nvSpPr>
        <p:spPr>
          <a:xfrm>
            <a:off x="1484396" y="1089193"/>
            <a:ext cx="9492100" cy="836159"/>
          </a:xfrm>
          <a:prstGeom prst="rect">
            <a:avLst/>
          </a:prstGeom>
          <a:solidFill>
            <a:srgbClr val="8C0B31"/>
          </a:solidFill>
        </p:spPr>
        <p:txBody>
          <a:bodyPr wrap="none" lIns="216000" tIns="144000" rIns="180000" bIns="108000">
            <a:spAutoFit/>
          </a:bodyPr>
          <a:lstStyle>
            <a:lvl1pPr marL="0" indent="0">
              <a:buNone/>
              <a:defRPr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BODY TEXT HEADER</a:t>
            </a:r>
          </a:p>
        </p:txBody>
      </p:sp>
      <p:sp>
        <p:nvSpPr>
          <p:cNvPr id="21" name="Text Placeholder 20">
            <a:extLst>
              <a:ext uri="{FF2B5EF4-FFF2-40B4-BE49-F238E27FC236}">
                <a16:creationId xmlns:a16="http://schemas.microsoft.com/office/drawing/2014/main" id="{29934B02-E8A1-51A3-289C-42706D2F1D55}"/>
              </a:ext>
            </a:extLst>
          </p:cNvPr>
          <p:cNvSpPr>
            <a:spLocks noGrp="1"/>
          </p:cNvSpPr>
          <p:nvPr>
            <p:ph type="body" sz="quarter" idx="12" hasCustomPrompt="1"/>
          </p:nvPr>
        </p:nvSpPr>
        <p:spPr>
          <a:xfrm>
            <a:off x="1484397" y="2984543"/>
            <a:ext cx="10639424" cy="773112"/>
          </a:xfrm>
          <a:prstGeom prst="rect">
            <a:avLst/>
          </a:prstGeom>
        </p:spPr>
        <p:txBody>
          <a:bodyPr lIns="0" tIns="0" rIns="0" bIns="0"/>
          <a:lstStyle>
            <a:lvl1pPr marL="0" indent="0">
              <a:buNone/>
              <a:defRPr sz="3600" b="1">
                <a:solidFill>
                  <a:srgbClr val="8C0B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Heading style</a:t>
            </a:r>
          </a:p>
        </p:txBody>
      </p:sp>
      <p:pic>
        <p:nvPicPr>
          <p:cNvPr id="7" name="Graphic 6">
            <a:extLst>
              <a:ext uri="{FF2B5EF4-FFF2-40B4-BE49-F238E27FC236}">
                <a16:creationId xmlns:a16="http://schemas.microsoft.com/office/drawing/2014/main" id="{1ADF39BB-4879-31A9-2C9E-6EE73D1A332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125" y="4768522"/>
            <a:ext cx="6619875" cy="5514975"/>
          </a:xfrm>
          <a:prstGeom prst="rect">
            <a:avLst/>
          </a:prstGeom>
        </p:spPr>
      </p:pic>
      <p:grpSp>
        <p:nvGrpSpPr>
          <p:cNvPr id="2" name="Group 1">
            <a:extLst>
              <a:ext uri="{FF2B5EF4-FFF2-40B4-BE49-F238E27FC236}">
                <a16:creationId xmlns:a16="http://schemas.microsoft.com/office/drawing/2014/main" id="{8616A445-29F1-4DE8-45AE-8E92EF38E648}"/>
              </a:ext>
            </a:extLst>
          </p:cNvPr>
          <p:cNvGrpSpPr/>
          <p:nvPr userDrawn="1"/>
        </p:nvGrpSpPr>
        <p:grpSpPr>
          <a:xfrm>
            <a:off x="15852647" y="660475"/>
            <a:ext cx="1756167" cy="1410037"/>
            <a:chOff x="15852647" y="660475"/>
            <a:chExt cx="1756167" cy="1410037"/>
          </a:xfrm>
        </p:grpSpPr>
        <p:sp>
          <p:nvSpPr>
            <p:cNvPr id="4" name="Freeform: Shape 3">
              <a:extLst>
                <a:ext uri="{FF2B5EF4-FFF2-40B4-BE49-F238E27FC236}">
                  <a16:creationId xmlns:a16="http://schemas.microsoft.com/office/drawing/2014/main" id="{EFDB1929-7188-DF72-4FD0-79CE925D7ECB}"/>
                </a:ext>
              </a:extLst>
            </p:cNvPr>
            <p:cNvSpPr/>
            <p:nvPr/>
          </p:nvSpPr>
          <p:spPr>
            <a:xfrm>
              <a:off x="15852647" y="1029786"/>
              <a:ext cx="1747021" cy="324003"/>
            </a:xfrm>
            <a:custGeom>
              <a:avLst/>
              <a:gdLst>
                <a:gd name="connsiteX0" fmla="*/ 0 w 1747021"/>
                <a:gd name="connsiteY0" fmla="*/ 0 h 324003"/>
                <a:gd name="connsiteX1" fmla="*/ 1747022 w 1747021"/>
                <a:gd name="connsiteY1" fmla="*/ 0 h 324003"/>
                <a:gd name="connsiteX2" fmla="*/ 1747022 w 1747021"/>
                <a:gd name="connsiteY2" fmla="*/ 324004 h 324003"/>
                <a:gd name="connsiteX3" fmla="*/ 0 w 1747021"/>
                <a:gd name="connsiteY3" fmla="*/ 324004 h 324003"/>
              </a:gdLst>
              <a:ahLst/>
              <a:cxnLst>
                <a:cxn ang="0">
                  <a:pos x="connsiteX0" y="connsiteY0"/>
                </a:cxn>
                <a:cxn ang="0">
                  <a:pos x="connsiteX1" y="connsiteY1"/>
                </a:cxn>
                <a:cxn ang="0">
                  <a:pos x="connsiteX2" y="connsiteY2"/>
                </a:cxn>
                <a:cxn ang="0">
                  <a:pos x="connsiteX3" y="connsiteY3"/>
                </a:cxn>
              </a:cxnLst>
              <a:rect l="l" t="t" r="r" b="b"/>
              <a:pathLst>
                <a:path w="1747021" h="324003">
                  <a:moveTo>
                    <a:pt x="0" y="0"/>
                  </a:moveTo>
                  <a:lnTo>
                    <a:pt x="1747022" y="0"/>
                  </a:lnTo>
                  <a:lnTo>
                    <a:pt x="1747022" y="324004"/>
                  </a:lnTo>
                  <a:lnTo>
                    <a:pt x="0" y="324004"/>
                  </a:lnTo>
                  <a:close/>
                </a:path>
              </a:pathLst>
            </a:custGeom>
            <a:solidFill>
              <a:srgbClr val="8C0B31"/>
            </a:solid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5E1C2720-8B90-8CCA-FF12-2BD511885BDC}"/>
                </a:ext>
              </a:extLst>
            </p:cNvPr>
            <p:cNvSpPr/>
            <p:nvPr/>
          </p:nvSpPr>
          <p:spPr>
            <a:xfrm>
              <a:off x="15911874" y="1086968"/>
              <a:ext cx="128737" cy="206855"/>
            </a:xfrm>
            <a:custGeom>
              <a:avLst/>
              <a:gdLst>
                <a:gd name="connsiteX0" fmla="*/ 128738 w 128737"/>
                <a:gd name="connsiteY0" fmla="*/ 206827 h 206855"/>
                <a:gd name="connsiteX1" fmla="*/ 0 w 128737"/>
                <a:gd name="connsiteY1" fmla="*/ 206827 h 206855"/>
                <a:gd name="connsiteX2" fmla="*/ 0 w 128737"/>
                <a:gd name="connsiteY2" fmla="*/ 0 h 206855"/>
                <a:gd name="connsiteX3" fmla="*/ 128709 w 128737"/>
                <a:gd name="connsiteY3" fmla="*/ 0 h 206855"/>
                <a:gd name="connsiteX4" fmla="*/ 128709 w 128737"/>
                <a:gd name="connsiteY4" fmla="*/ 44854 h 206855"/>
                <a:gd name="connsiteX5" fmla="*/ 58574 w 128737"/>
                <a:gd name="connsiteY5" fmla="*/ 44854 h 206855"/>
                <a:gd name="connsiteX6" fmla="*/ 58574 w 128737"/>
                <a:gd name="connsiteY6" fmla="*/ 77379 h 206855"/>
                <a:gd name="connsiteX7" fmla="*/ 123539 w 128737"/>
                <a:gd name="connsiteY7" fmla="*/ 77379 h 206855"/>
                <a:gd name="connsiteX8" fmla="*/ 123539 w 128737"/>
                <a:gd name="connsiteY8" fmla="*/ 122233 h 206855"/>
                <a:gd name="connsiteX9" fmla="*/ 58574 w 128737"/>
                <a:gd name="connsiteY9" fmla="*/ 122233 h 206855"/>
                <a:gd name="connsiteX10" fmla="*/ 58574 w 128737"/>
                <a:gd name="connsiteY10" fmla="*/ 161292 h 206855"/>
                <a:gd name="connsiteX11" fmla="*/ 128709 w 128737"/>
                <a:gd name="connsiteY11" fmla="*/ 161292 h 206855"/>
                <a:gd name="connsiteX12" fmla="*/ 128709 w 128737"/>
                <a:gd name="connsiteY12" fmla="*/ 206856 h 206855"/>
                <a:gd name="connsiteX13" fmla="*/ 128709 w 128737"/>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37" h="206855">
                  <a:moveTo>
                    <a:pt x="128738"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428B0970-18A8-0969-2710-AA95E674C803}"/>
                </a:ext>
              </a:extLst>
            </p:cNvPr>
            <p:cNvSpPr/>
            <p:nvPr/>
          </p:nvSpPr>
          <p:spPr>
            <a:xfrm>
              <a:off x="16077369" y="1086940"/>
              <a:ext cx="185550" cy="209667"/>
            </a:xfrm>
            <a:custGeom>
              <a:avLst/>
              <a:gdLst>
                <a:gd name="connsiteX0" fmla="*/ 185522 w 185550"/>
                <a:gd name="connsiteY0" fmla="*/ 0 h 209667"/>
                <a:gd name="connsiteX1" fmla="*/ 185522 w 185550"/>
                <a:gd name="connsiteY1" fmla="*/ 124505 h 209667"/>
                <a:gd name="connsiteX2" fmla="*/ 161434 w 185550"/>
                <a:gd name="connsiteY2" fmla="*/ 187397 h 209667"/>
                <a:gd name="connsiteX3" fmla="*/ 91952 w 185550"/>
                <a:gd name="connsiteY3" fmla="*/ 209668 h 209667"/>
                <a:gd name="connsiteX4" fmla="*/ 23805 w 185550"/>
                <a:gd name="connsiteY4" fmla="*/ 188022 h 209667"/>
                <a:gd name="connsiteX5" fmla="*/ 0 w 185550"/>
                <a:gd name="connsiteY5" fmla="*/ 125784 h 209667"/>
                <a:gd name="connsiteX6" fmla="*/ 0 w 185550"/>
                <a:gd name="connsiteY6" fmla="*/ 0 h 209667"/>
                <a:gd name="connsiteX7" fmla="*/ 58886 w 185550"/>
                <a:gd name="connsiteY7" fmla="*/ 0 h 209667"/>
                <a:gd name="connsiteX8" fmla="*/ 58886 w 185550"/>
                <a:gd name="connsiteY8" fmla="*/ 121381 h 209667"/>
                <a:gd name="connsiteX9" fmla="*/ 67494 w 185550"/>
                <a:gd name="connsiteY9" fmla="*/ 153224 h 209667"/>
                <a:gd name="connsiteX10" fmla="*/ 92861 w 185550"/>
                <a:gd name="connsiteY10" fmla="*/ 163138 h 209667"/>
                <a:gd name="connsiteX11" fmla="*/ 118881 w 185550"/>
                <a:gd name="connsiteY11" fmla="*/ 153309 h 209667"/>
                <a:gd name="connsiteX12" fmla="*/ 126977 w 185550"/>
                <a:gd name="connsiteY12" fmla="*/ 121125 h 209667"/>
                <a:gd name="connsiteX13" fmla="*/ 126977 w 185550"/>
                <a:gd name="connsiteY13" fmla="*/ 28 h 209667"/>
                <a:gd name="connsiteX14" fmla="*/ 185551 w 185550"/>
                <a:gd name="connsiteY14" fmla="*/ 28 h 209667"/>
                <a:gd name="connsiteX15" fmla="*/ 185522 w 185550"/>
                <a:gd name="connsiteY15" fmla="*/ 28 h 2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550" h="209667">
                  <a:moveTo>
                    <a:pt x="185522" y="0"/>
                  </a:moveTo>
                  <a:lnTo>
                    <a:pt x="185522" y="124505"/>
                  </a:lnTo>
                  <a:cubicBezTo>
                    <a:pt x="185522" y="151577"/>
                    <a:pt x="177483" y="172541"/>
                    <a:pt x="161434" y="187397"/>
                  </a:cubicBezTo>
                  <a:cubicBezTo>
                    <a:pt x="145356" y="202254"/>
                    <a:pt x="122204" y="209668"/>
                    <a:pt x="91952" y="209668"/>
                  </a:cubicBezTo>
                  <a:cubicBezTo>
                    <a:pt x="61699" y="209668"/>
                    <a:pt x="39684" y="202452"/>
                    <a:pt x="23805" y="188022"/>
                  </a:cubicBezTo>
                  <a:cubicBezTo>
                    <a:pt x="7925" y="173592"/>
                    <a:pt x="0" y="152855"/>
                    <a:pt x="0" y="125784"/>
                  </a:cubicBezTo>
                  <a:lnTo>
                    <a:pt x="0" y="0"/>
                  </a:lnTo>
                  <a:lnTo>
                    <a:pt x="58886" y="0"/>
                  </a:lnTo>
                  <a:lnTo>
                    <a:pt x="58886" y="121381"/>
                  </a:lnTo>
                  <a:cubicBezTo>
                    <a:pt x="58886" y="136010"/>
                    <a:pt x="61755" y="146605"/>
                    <a:pt x="67494" y="153224"/>
                  </a:cubicBezTo>
                  <a:cubicBezTo>
                    <a:pt x="73232" y="159814"/>
                    <a:pt x="81668" y="163138"/>
                    <a:pt x="92861" y="163138"/>
                  </a:cubicBezTo>
                  <a:cubicBezTo>
                    <a:pt x="104820" y="163138"/>
                    <a:pt x="113484" y="159871"/>
                    <a:pt x="118881" y="153309"/>
                  </a:cubicBezTo>
                  <a:cubicBezTo>
                    <a:pt x="124278" y="146747"/>
                    <a:pt x="126977" y="136038"/>
                    <a:pt x="126977" y="121125"/>
                  </a:cubicBezTo>
                  <a:lnTo>
                    <a:pt x="126977" y="28"/>
                  </a:lnTo>
                  <a:lnTo>
                    <a:pt x="185551" y="28"/>
                  </a:lnTo>
                  <a:lnTo>
                    <a:pt x="185522" y="28"/>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0C2DFDD7-4D69-2B8C-328C-1FC3D878E026}"/>
                </a:ext>
              </a:extLst>
            </p:cNvPr>
            <p:cNvSpPr/>
            <p:nvPr/>
          </p:nvSpPr>
          <p:spPr>
            <a:xfrm>
              <a:off x="16308427" y="1086968"/>
              <a:ext cx="185806" cy="206827"/>
            </a:xfrm>
            <a:custGeom>
              <a:avLst/>
              <a:gdLst>
                <a:gd name="connsiteX0" fmla="*/ 58574 w 185806"/>
                <a:gd name="connsiteY0" fmla="*/ 131550 h 206827"/>
                <a:gd name="connsiteX1" fmla="*/ 58574 w 185806"/>
                <a:gd name="connsiteY1" fmla="*/ 206827 h 206827"/>
                <a:gd name="connsiteX2" fmla="*/ 0 w 185806"/>
                <a:gd name="connsiteY2" fmla="*/ 206827 h 206827"/>
                <a:gd name="connsiteX3" fmla="*/ 0 w 185806"/>
                <a:gd name="connsiteY3" fmla="*/ 0 h 206827"/>
                <a:gd name="connsiteX4" fmla="*/ 71044 w 185806"/>
                <a:gd name="connsiteY4" fmla="*/ 0 h 206827"/>
                <a:gd name="connsiteX5" fmla="*/ 159417 w 185806"/>
                <a:gd name="connsiteY5" fmla="*/ 61131 h 206827"/>
                <a:gd name="connsiteX6" fmla="*/ 122630 w 185806"/>
                <a:gd name="connsiteY6" fmla="*/ 116722 h 206827"/>
                <a:gd name="connsiteX7" fmla="*/ 185806 w 185806"/>
                <a:gd name="connsiteY7" fmla="*/ 206827 h 206827"/>
                <a:gd name="connsiteX8" fmla="*/ 119364 w 185806"/>
                <a:gd name="connsiteY8" fmla="*/ 206827 h 206827"/>
                <a:gd name="connsiteX9" fmla="*/ 73402 w 185806"/>
                <a:gd name="connsiteY9" fmla="*/ 131550 h 206827"/>
                <a:gd name="connsiteX10" fmla="*/ 58574 w 185806"/>
                <a:gd name="connsiteY10" fmla="*/ 131550 h 206827"/>
                <a:gd name="connsiteX11" fmla="*/ 58574 w 185806"/>
                <a:gd name="connsiteY11" fmla="*/ 89537 h 206827"/>
                <a:gd name="connsiteX12" fmla="*/ 69539 w 185806"/>
                <a:gd name="connsiteY12" fmla="*/ 89537 h 206827"/>
                <a:gd name="connsiteX13" fmla="*/ 100246 w 185806"/>
                <a:gd name="connsiteY13" fmla="*/ 63659 h 206827"/>
                <a:gd name="connsiteX14" fmla="*/ 70135 w 185806"/>
                <a:gd name="connsiteY14" fmla="*/ 42297 h 206827"/>
                <a:gd name="connsiteX15" fmla="*/ 58574 w 185806"/>
                <a:gd name="connsiteY15" fmla="*/ 42297 h 206827"/>
                <a:gd name="connsiteX16" fmla="*/ 58574 w 185806"/>
                <a:gd name="connsiteY16" fmla="*/ 89537 h 206827"/>
                <a:gd name="connsiteX17" fmla="*/ 58574 w 185806"/>
                <a:gd name="connsiteY17" fmla="*/ 8953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6" h="206827">
                  <a:moveTo>
                    <a:pt x="58574" y="131550"/>
                  </a:moveTo>
                  <a:lnTo>
                    <a:pt x="58574" y="206827"/>
                  </a:lnTo>
                  <a:lnTo>
                    <a:pt x="0" y="206827"/>
                  </a:lnTo>
                  <a:lnTo>
                    <a:pt x="0" y="0"/>
                  </a:lnTo>
                  <a:lnTo>
                    <a:pt x="71044" y="0"/>
                  </a:lnTo>
                  <a:cubicBezTo>
                    <a:pt x="129959" y="0"/>
                    <a:pt x="159417" y="20367"/>
                    <a:pt x="159417" y="61131"/>
                  </a:cubicBezTo>
                  <a:cubicBezTo>
                    <a:pt x="159417" y="85077"/>
                    <a:pt x="147145" y="103627"/>
                    <a:pt x="122630" y="116722"/>
                  </a:cubicBezTo>
                  <a:lnTo>
                    <a:pt x="185806" y="206827"/>
                  </a:lnTo>
                  <a:lnTo>
                    <a:pt x="119364" y="206827"/>
                  </a:lnTo>
                  <a:lnTo>
                    <a:pt x="73402" y="131550"/>
                  </a:lnTo>
                  <a:lnTo>
                    <a:pt x="58574" y="131550"/>
                  </a:lnTo>
                  <a:close/>
                  <a:moveTo>
                    <a:pt x="58574" y="89537"/>
                  </a:moveTo>
                  <a:lnTo>
                    <a:pt x="69539" y="89537"/>
                  </a:lnTo>
                  <a:cubicBezTo>
                    <a:pt x="89991" y="89537"/>
                    <a:pt x="100246" y="80901"/>
                    <a:pt x="100246" y="63659"/>
                  </a:cubicBezTo>
                  <a:cubicBezTo>
                    <a:pt x="100246" y="49427"/>
                    <a:pt x="90219" y="42297"/>
                    <a:pt x="70135" y="42297"/>
                  </a:cubicBezTo>
                  <a:lnTo>
                    <a:pt x="58574" y="42297"/>
                  </a:lnTo>
                  <a:lnTo>
                    <a:pt x="58574" y="89537"/>
                  </a:lnTo>
                  <a:lnTo>
                    <a:pt x="58574" y="89537"/>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48907D8-DA8E-A29B-C2EA-ED8C6F10D594}"/>
                </a:ext>
              </a:extLst>
            </p:cNvPr>
            <p:cNvSpPr/>
            <p:nvPr/>
          </p:nvSpPr>
          <p:spPr>
            <a:xfrm>
              <a:off x="16505937" y="1083673"/>
              <a:ext cx="210889" cy="212934"/>
            </a:xfrm>
            <a:custGeom>
              <a:avLst/>
              <a:gdLst>
                <a:gd name="connsiteX0" fmla="*/ 210889 w 210889"/>
                <a:gd name="connsiteY0" fmla="*/ 106410 h 212934"/>
                <a:gd name="connsiteX1" fmla="*/ 184045 w 210889"/>
                <a:gd name="connsiteY1" fmla="*/ 185778 h 212934"/>
                <a:gd name="connsiteX2" fmla="*/ 105445 w 210889"/>
                <a:gd name="connsiteY2" fmla="*/ 212934 h 212934"/>
                <a:gd name="connsiteX3" fmla="*/ 27213 w 210889"/>
                <a:gd name="connsiteY3" fmla="*/ 185636 h 212934"/>
                <a:gd name="connsiteX4" fmla="*/ 0 w 210889"/>
                <a:gd name="connsiteY4" fmla="*/ 106126 h 212934"/>
                <a:gd name="connsiteX5" fmla="*/ 27071 w 210889"/>
                <a:gd name="connsiteY5" fmla="*/ 27242 h 212934"/>
                <a:gd name="connsiteX6" fmla="*/ 105729 w 210889"/>
                <a:gd name="connsiteY6" fmla="*/ 0 h 212934"/>
                <a:gd name="connsiteX7" fmla="*/ 184187 w 210889"/>
                <a:gd name="connsiteY7" fmla="*/ 27015 h 212934"/>
                <a:gd name="connsiteX8" fmla="*/ 210889 w 210889"/>
                <a:gd name="connsiteY8" fmla="*/ 106382 h 212934"/>
                <a:gd name="connsiteX9" fmla="*/ 210889 w 210889"/>
                <a:gd name="connsiteY9" fmla="*/ 106382 h 212934"/>
                <a:gd name="connsiteX10" fmla="*/ 61699 w 210889"/>
                <a:gd name="connsiteY10" fmla="*/ 106410 h 212934"/>
                <a:gd name="connsiteX11" fmla="*/ 105445 w 210889"/>
                <a:gd name="connsiteY11" fmla="*/ 166405 h 212934"/>
                <a:gd name="connsiteX12" fmla="*/ 138424 w 210889"/>
                <a:gd name="connsiteY12" fmla="*/ 151832 h 212934"/>
                <a:gd name="connsiteX13" fmla="*/ 149162 w 210889"/>
                <a:gd name="connsiteY13" fmla="*/ 106410 h 212934"/>
                <a:gd name="connsiteX14" fmla="*/ 138254 w 210889"/>
                <a:gd name="connsiteY14" fmla="*/ 60648 h 212934"/>
                <a:gd name="connsiteX15" fmla="*/ 105700 w 210889"/>
                <a:gd name="connsiteY15" fmla="*/ 45876 h 212934"/>
                <a:gd name="connsiteX16" fmla="*/ 61670 w 210889"/>
                <a:gd name="connsiteY16" fmla="*/ 106439 h 212934"/>
                <a:gd name="connsiteX17" fmla="*/ 61670 w 210889"/>
                <a:gd name="connsiteY17" fmla="*/ 106439 h 2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89" h="212934">
                  <a:moveTo>
                    <a:pt x="210889" y="106410"/>
                  </a:moveTo>
                  <a:cubicBezTo>
                    <a:pt x="210889" y="141208"/>
                    <a:pt x="201941" y="167655"/>
                    <a:pt x="184045" y="185778"/>
                  </a:cubicBezTo>
                  <a:cubicBezTo>
                    <a:pt x="166149" y="203901"/>
                    <a:pt x="139958" y="212934"/>
                    <a:pt x="105445" y="212934"/>
                  </a:cubicBezTo>
                  <a:cubicBezTo>
                    <a:pt x="70931" y="212934"/>
                    <a:pt x="45365" y="203844"/>
                    <a:pt x="27213" y="185636"/>
                  </a:cubicBezTo>
                  <a:cubicBezTo>
                    <a:pt x="9062" y="167427"/>
                    <a:pt x="0" y="140924"/>
                    <a:pt x="0" y="106126"/>
                  </a:cubicBezTo>
                  <a:cubicBezTo>
                    <a:pt x="0" y="71329"/>
                    <a:pt x="9033" y="45422"/>
                    <a:pt x="27071" y="27242"/>
                  </a:cubicBezTo>
                  <a:cubicBezTo>
                    <a:pt x="45109" y="9090"/>
                    <a:pt x="71328" y="0"/>
                    <a:pt x="105729" y="0"/>
                  </a:cubicBezTo>
                  <a:cubicBezTo>
                    <a:pt x="140129" y="0"/>
                    <a:pt x="166376" y="9005"/>
                    <a:pt x="184187" y="27015"/>
                  </a:cubicBezTo>
                  <a:cubicBezTo>
                    <a:pt x="201969" y="45024"/>
                    <a:pt x="210889" y="71499"/>
                    <a:pt x="210889" y="106382"/>
                  </a:cubicBezTo>
                  <a:lnTo>
                    <a:pt x="210889" y="106382"/>
                  </a:lnTo>
                  <a:close/>
                  <a:moveTo>
                    <a:pt x="61699" y="106410"/>
                  </a:moveTo>
                  <a:cubicBezTo>
                    <a:pt x="61699" y="146407"/>
                    <a:pt x="76271" y="166405"/>
                    <a:pt x="105445" y="166405"/>
                  </a:cubicBezTo>
                  <a:cubicBezTo>
                    <a:pt x="120273" y="166405"/>
                    <a:pt x="131266" y="161547"/>
                    <a:pt x="138424" y="151832"/>
                  </a:cubicBezTo>
                  <a:cubicBezTo>
                    <a:pt x="145583" y="142117"/>
                    <a:pt x="149162" y="126977"/>
                    <a:pt x="149162" y="106410"/>
                  </a:cubicBezTo>
                  <a:cubicBezTo>
                    <a:pt x="149162" y="85844"/>
                    <a:pt x="145526" y="70505"/>
                    <a:pt x="138254" y="60648"/>
                  </a:cubicBezTo>
                  <a:cubicBezTo>
                    <a:pt x="130982" y="50791"/>
                    <a:pt x="120131" y="45876"/>
                    <a:pt x="105700" y="45876"/>
                  </a:cubicBezTo>
                  <a:cubicBezTo>
                    <a:pt x="76328" y="45876"/>
                    <a:pt x="61670" y="66073"/>
                    <a:pt x="61670" y="106439"/>
                  </a:cubicBezTo>
                  <a:lnTo>
                    <a:pt x="61670" y="106439"/>
                  </a:lnTo>
                  <a:close/>
                </a:path>
              </a:pathLst>
            </a:custGeom>
            <a:solidFill>
              <a:srgbClr val="FFFFFF"/>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2EBCB8E-7FA8-AE4B-1F12-25EDE42FD162}"/>
                </a:ext>
              </a:extLst>
            </p:cNvPr>
            <p:cNvSpPr/>
            <p:nvPr/>
          </p:nvSpPr>
          <p:spPr>
            <a:xfrm>
              <a:off x="16755998" y="1086940"/>
              <a:ext cx="157371" cy="206827"/>
            </a:xfrm>
            <a:custGeom>
              <a:avLst/>
              <a:gdLst>
                <a:gd name="connsiteX0" fmla="*/ 157315 w 157371"/>
                <a:gd name="connsiteY0" fmla="*/ 65789 h 206827"/>
                <a:gd name="connsiteX1" fmla="*/ 135896 w 157371"/>
                <a:gd name="connsiteY1" fmla="*/ 119335 h 206827"/>
                <a:gd name="connsiteX2" fmla="*/ 75021 w 157371"/>
                <a:gd name="connsiteY2" fmla="*/ 138226 h 206827"/>
                <a:gd name="connsiteX3" fmla="*/ 58574 w 157371"/>
                <a:gd name="connsiteY3" fmla="*/ 138226 h 206827"/>
                <a:gd name="connsiteX4" fmla="*/ 58574 w 157371"/>
                <a:gd name="connsiteY4" fmla="*/ 206827 h 206827"/>
                <a:gd name="connsiteX5" fmla="*/ 0 w 157371"/>
                <a:gd name="connsiteY5" fmla="*/ 206827 h 206827"/>
                <a:gd name="connsiteX6" fmla="*/ 0 w 157371"/>
                <a:gd name="connsiteY6" fmla="*/ 0 h 206827"/>
                <a:gd name="connsiteX7" fmla="*/ 75050 w 157371"/>
                <a:gd name="connsiteY7" fmla="*/ 0 h 206827"/>
                <a:gd name="connsiteX8" fmla="*/ 136748 w 157371"/>
                <a:gd name="connsiteY8" fmla="*/ 17129 h 206827"/>
                <a:gd name="connsiteX9" fmla="*/ 157371 w 157371"/>
                <a:gd name="connsiteY9" fmla="*/ 65789 h 206827"/>
                <a:gd name="connsiteX10" fmla="*/ 157315 w 157371"/>
                <a:gd name="connsiteY10" fmla="*/ 65789 h 206827"/>
                <a:gd name="connsiteX11" fmla="*/ 58546 w 157371"/>
                <a:gd name="connsiteY11" fmla="*/ 92662 h 206827"/>
                <a:gd name="connsiteX12" fmla="*/ 69226 w 157371"/>
                <a:gd name="connsiteY12" fmla="*/ 92662 h 206827"/>
                <a:gd name="connsiteX13" fmla="*/ 90219 w 157371"/>
                <a:gd name="connsiteY13" fmla="*/ 85588 h 206827"/>
                <a:gd name="connsiteX14" fmla="*/ 98002 w 157371"/>
                <a:gd name="connsiteY14" fmla="*/ 66073 h 206827"/>
                <a:gd name="connsiteX15" fmla="*/ 73686 w 157371"/>
                <a:gd name="connsiteY15" fmla="*/ 45138 h 206827"/>
                <a:gd name="connsiteX16" fmla="*/ 58546 w 157371"/>
                <a:gd name="connsiteY16" fmla="*/ 45138 h 206827"/>
                <a:gd name="connsiteX17" fmla="*/ 58546 w 157371"/>
                <a:gd name="connsiteY17" fmla="*/ 92662 h 206827"/>
                <a:gd name="connsiteX18" fmla="*/ 58546 w 157371"/>
                <a:gd name="connsiteY18" fmla="*/ 92662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371" h="206827">
                  <a:moveTo>
                    <a:pt x="157315" y="65789"/>
                  </a:moveTo>
                  <a:cubicBezTo>
                    <a:pt x="157315" y="88884"/>
                    <a:pt x="150156" y="106751"/>
                    <a:pt x="135896" y="119335"/>
                  </a:cubicBezTo>
                  <a:cubicBezTo>
                    <a:pt x="121636" y="131919"/>
                    <a:pt x="101326" y="138226"/>
                    <a:pt x="75021" y="138226"/>
                  </a:cubicBezTo>
                  <a:lnTo>
                    <a:pt x="58574" y="138226"/>
                  </a:lnTo>
                  <a:lnTo>
                    <a:pt x="58574" y="206827"/>
                  </a:lnTo>
                  <a:lnTo>
                    <a:pt x="0" y="206827"/>
                  </a:lnTo>
                  <a:lnTo>
                    <a:pt x="0" y="0"/>
                  </a:lnTo>
                  <a:lnTo>
                    <a:pt x="75050" y="0"/>
                  </a:lnTo>
                  <a:cubicBezTo>
                    <a:pt x="102433" y="0"/>
                    <a:pt x="123000" y="5710"/>
                    <a:pt x="136748" y="17129"/>
                  </a:cubicBezTo>
                  <a:cubicBezTo>
                    <a:pt x="150497" y="28548"/>
                    <a:pt x="157371" y="44768"/>
                    <a:pt x="157371" y="65789"/>
                  </a:cubicBezTo>
                  <a:lnTo>
                    <a:pt x="157315" y="65789"/>
                  </a:lnTo>
                  <a:close/>
                  <a:moveTo>
                    <a:pt x="58546" y="92662"/>
                  </a:moveTo>
                  <a:lnTo>
                    <a:pt x="69226" y="92662"/>
                  </a:lnTo>
                  <a:cubicBezTo>
                    <a:pt x="78032" y="92662"/>
                    <a:pt x="85020" y="90304"/>
                    <a:pt x="90219" y="85588"/>
                  </a:cubicBezTo>
                  <a:cubicBezTo>
                    <a:pt x="95417" y="80873"/>
                    <a:pt x="98002" y="74368"/>
                    <a:pt x="98002" y="66073"/>
                  </a:cubicBezTo>
                  <a:cubicBezTo>
                    <a:pt x="98002" y="52126"/>
                    <a:pt x="89906" y="45138"/>
                    <a:pt x="73686" y="45138"/>
                  </a:cubicBezTo>
                  <a:lnTo>
                    <a:pt x="58546" y="45138"/>
                  </a:lnTo>
                  <a:lnTo>
                    <a:pt x="58546" y="92662"/>
                  </a:lnTo>
                  <a:lnTo>
                    <a:pt x="58546" y="92662"/>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8C04B96-F440-04C3-59C9-DAFDA8029C1D}"/>
                </a:ext>
              </a:extLst>
            </p:cNvPr>
            <p:cNvSpPr/>
            <p:nvPr/>
          </p:nvSpPr>
          <p:spPr>
            <a:xfrm>
              <a:off x="16947883" y="1086968"/>
              <a:ext cx="128709" cy="206855"/>
            </a:xfrm>
            <a:custGeom>
              <a:avLst/>
              <a:gdLst>
                <a:gd name="connsiteX0" fmla="*/ 128709 w 128709"/>
                <a:gd name="connsiteY0" fmla="*/ 206827 h 206855"/>
                <a:gd name="connsiteX1" fmla="*/ 0 w 128709"/>
                <a:gd name="connsiteY1" fmla="*/ 206827 h 206855"/>
                <a:gd name="connsiteX2" fmla="*/ 0 w 128709"/>
                <a:gd name="connsiteY2" fmla="*/ 0 h 206855"/>
                <a:gd name="connsiteX3" fmla="*/ 128709 w 128709"/>
                <a:gd name="connsiteY3" fmla="*/ 0 h 206855"/>
                <a:gd name="connsiteX4" fmla="*/ 128709 w 128709"/>
                <a:gd name="connsiteY4" fmla="*/ 44854 h 206855"/>
                <a:gd name="connsiteX5" fmla="*/ 58574 w 128709"/>
                <a:gd name="connsiteY5" fmla="*/ 44854 h 206855"/>
                <a:gd name="connsiteX6" fmla="*/ 58574 w 128709"/>
                <a:gd name="connsiteY6" fmla="*/ 77379 h 206855"/>
                <a:gd name="connsiteX7" fmla="*/ 123539 w 128709"/>
                <a:gd name="connsiteY7" fmla="*/ 77379 h 206855"/>
                <a:gd name="connsiteX8" fmla="*/ 123539 w 128709"/>
                <a:gd name="connsiteY8" fmla="*/ 122233 h 206855"/>
                <a:gd name="connsiteX9" fmla="*/ 58574 w 128709"/>
                <a:gd name="connsiteY9" fmla="*/ 122233 h 206855"/>
                <a:gd name="connsiteX10" fmla="*/ 58574 w 128709"/>
                <a:gd name="connsiteY10" fmla="*/ 161292 h 206855"/>
                <a:gd name="connsiteX11" fmla="*/ 128709 w 128709"/>
                <a:gd name="connsiteY11" fmla="*/ 161292 h 206855"/>
                <a:gd name="connsiteX12" fmla="*/ 128709 w 128709"/>
                <a:gd name="connsiteY12" fmla="*/ 206856 h 206855"/>
                <a:gd name="connsiteX13" fmla="*/ 128709 w 128709"/>
                <a:gd name="connsiteY13" fmla="*/ 206856 h 2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09" h="206855">
                  <a:moveTo>
                    <a:pt x="128709" y="206827"/>
                  </a:moveTo>
                  <a:lnTo>
                    <a:pt x="0" y="206827"/>
                  </a:lnTo>
                  <a:lnTo>
                    <a:pt x="0" y="0"/>
                  </a:lnTo>
                  <a:lnTo>
                    <a:pt x="128709" y="0"/>
                  </a:lnTo>
                  <a:lnTo>
                    <a:pt x="128709" y="44854"/>
                  </a:lnTo>
                  <a:lnTo>
                    <a:pt x="58574" y="44854"/>
                  </a:lnTo>
                  <a:lnTo>
                    <a:pt x="58574" y="77379"/>
                  </a:lnTo>
                  <a:lnTo>
                    <a:pt x="123539" y="77379"/>
                  </a:lnTo>
                  <a:lnTo>
                    <a:pt x="123539" y="122233"/>
                  </a:lnTo>
                  <a:lnTo>
                    <a:pt x="58574" y="122233"/>
                  </a:lnTo>
                  <a:lnTo>
                    <a:pt x="58574" y="161292"/>
                  </a:lnTo>
                  <a:lnTo>
                    <a:pt x="128709" y="161292"/>
                  </a:lnTo>
                  <a:lnTo>
                    <a:pt x="128709" y="206856"/>
                  </a:lnTo>
                  <a:lnTo>
                    <a:pt x="128709" y="206856"/>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9EF6642-FD08-DD09-AD44-8CBF37B66717}"/>
                </a:ext>
              </a:extLst>
            </p:cNvPr>
            <p:cNvSpPr/>
            <p:nvPr/>
          </p:nvSpPr>
          <p:spPr>
            <a:xfrm>
              <a:off x="17099147" y="1086116"/>
              <a:ext cx="220490" cy="207679"/>
            </a:xfrm>
            <a:custGeom>
              <a:avLst/>
              <a:gdLst>
                <a:gd name="connsiteX0" fmla="*/ 156462 w 220490"/>
                <a:gd name="connsiteY0" fmla="*/ 207679 h 207679"/>
                <a:gd name="connsiteX1" fmla="*/ 145782 w 220490"/>
                <a:gd name="connsiteY1" fmla="*/ 168905 h 207679"/>
                <a:gd name="connsiteX2" fmla="*/ 75334 w 220490"/>
                <a:gd name="connsiteY2" fmla="*/ 168905 h 207679"/>
                <a:gd name="connsiteX3" fmla="*/ 64369 w 220490"/>
                <a:gd name="connsiteY3" fmla="*/ 207679 h 207679"/>
                <a:gd name="connsiteX4" fmla="*/ 0 w 220490"/>
                <a:gd name="connsiteY4" fmla="*/ 207679 h 207679"/>
                <a:gd name="connsiteX5" fmla="*/ 70732 w 220490"/>
                <a:gd name="connsiteY5" fmla="*/ 0 h 207679"/>
                <a:gd name="connsiteX6" fmla="*/ 148878 w 220490"/>
                <a:gd name="connsiteY6" fmla="*/ 0 h 207679"/>
                <a:gd name="connsiteX7" fmla="*/ 220490 w 220490"/>
                <a:gd name="connsiteY7" fmla="*/ 207679 h 207679"/>
                <a:gd name="connsiteX8" fmla="*/ 156434 w 220490"/>
                <a:gd name="connsiteY8" fmla="*/ 207679 h 207679"/>
                <a:gd name="connsiteX9" fmla="*/ 156434 w 220490"/>
                <a:gd name="connsiteY9" fmla="*/ 207679 h 207679"/>
                <a:gd name="connsiteX10" fmla="*/ 133624 w 220490"/>
                <a:gd name="connsiteY10" fmla="*/ 123085 h 207679"/>
                <a:gd name="connsiteX11" fmla="*/ 124278 w 220490"/>
                <a:gd name="connsiteY11" fmla="*/ 89139 h 207679"/>
                <a:gd name="connsiteX12" fmla="*/ 116353 w 220490"/>
                <a:gd name="connsiteY12" fmla="*/ 59852 h 207679"/>
                <a:gd name="connsiteX13" fmla="*/ 110188 w 220490"/>
                <a:gd name="connsiteY13" fmla="*/ 34116 h 207679"/>
                <a:gd name="connsiteX14" fmla="*/ 104933 w 220490"/>
                <a:gd name="connsiteY14" fmla="*/ 57892 h 207679"/>
                <a:gd name="connsiteX15" fmla="*/ 87520 w 220490"/>
                <a:gd name="connsiteY15" fmla="*/ 123113 h 207679"/>
                <a:gd name="connsiteX16" fmla="*/ 133652 w 220490"/>
                <a:gd name="connsiteY16" fmla="*/ 123113 h 207679"/>
                <a:gd name="connsiteX17" fmla="*/ 133652 w 220490"/>
                <a:gd name="connsiteY17" fmla="*/ 123113 h 20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90" h="207679">
                  <a:moveTo>
                    <a:pt x="156462" y="207679"/>
                  </a:moveTo>
                  <a:lnTo>
                    <a:pt x="145782" y="168905"/>
                  </a:lnTo>
                  <a:lnTo>
                    <a:pt x="75334" y="168905"/>
                  </a:lnTo>
                  <a:lnTo>
                    <a:pt x="64369" y="207679"/>
                  </a:lnTo>
                  <a:lnTo>
                    <a:pt x="0" y="207679"/>
                  </a:lnTo>
                  <a:lnTo>
                    <a:pt x="70732" y="0"/>
                  </a:lnTo>
                  <a:lnTo>
                    <a:pt x="148878" y="0"/>
                  </a:lnTo>
                  <a:lnTo>
                    <a:pt x="220490" y="207679"/>
                  </a:lnTo>
                  <a:lnTo>
                    <a:pt x="156434" y="207679"/>
                  </a:lnTo>
                  <a:lnTo>
                    <a:pt x="156434" y="207679"/>
                  </a:lnTo>
                  <a:close/>
                  <a:moveTo>
                    <a:pt x="133624" y="123085"/>
                  </a:moveTo>
                  <a:lnTo>
                    <a:pt x="124278" y="89139"/>
                  </a:lnTo>
                  <a:cubicBezTo>
                    <a:pt x="122091" y="81583"/>
                    <a:pt x="119449" y="71840"/>
                    <a:pt x="116353" y="59852"/>
                  </a:cubicBezTo>
                  <a:cubicBezTo>
                    <a:pt x="113228" y="47865"/>
                    <a:pt x="111183" y="39286"/>
                    <a:pt x="110188" y="34116"/>
                  </a:cubicBezTo>
                  <a:cubicBezTo>
                    <a:pt x="109308" y="38917"/>
                    <a:pt x="107547" y="46842"/>
                    <a:pt x="104933" y="57892"/>
                  </a:cubicBezTo>
                  <a:cubicBezTo>
                    <a:pt x="102320" y="68914"/>
                    <a:pt x="96497" y="90673"/>
                    <a:pt x="87520" y="123113"/>
                  </a:cubicBezTo>
                  <a:lnTo>
                    <a:pt x="133652" y="123113"/>
                  </a:lnTo>
                  <a:lnTo>
                    <a:pt x="133652" y="123113"/>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B01A0CB-D325-3B1D-4FB4-6CAA6137892D}"/>
                </a:ext>
              </a:extLst>
            </p:cNvPr>
            <p:cNvSpPr/>
            <p:nvPr/>
          </p:nvSpPr>
          <p:spPr>
            <a:xfrm>
              <a:off x="17343101" y="1086968"/>
              <a:ext cx="206429" cy="206827"/>
            </a:xfrm>
            <a:custGeom>
              <a:avLst/>
              <a:gdLst>
                <a:gd name="connsiteX0" fmla="*/ 206429 w 206429"/>
                <a:gd name="connsiteY0" fmla="*/ 206827 h 206827"/>
                <a:gd name="connsiteX1" fmla="*/ 129618 w 206429"/>
                <a:gd name="connsiteY1" fmla="*/ 206827 h 206827"/>
                <a:gd name="connsiteX2" fmla="*/ 50421 w 206429"/>
                <a:gd name="connsiteY2" fmla="*/ 61102 h 206827"/>
                <a:gd name="connsiteX3" fmla="*/ 49086 w 206429"/>
                <a:gd name="connsiteY3" fmla="*/ 61102 h 206827"/>
                <a:gd name="connsiteX4" fmla="*/ 51899 w 206429"/>
                <a:gd name="connsiteY4" fmla="*/ 113597 h 206827"/>
                <a:gd name="connsiteX5" fmla="*/ 51899 w 206429"/>
                <a:gd name="connsiteY5" fmla="*/ 206827 h 206827"/>
                <a:gd name="connsiteX6" fmla="*/ 0 w 206429"/>
                <a:gd name="connsiteY6" fmla="*/ 206827 h 206827"/>
                <a:gd name="connsiteX7" fmla="*/ 0 w 206429"/>
                <a:gd name="connsiteY7" fmla="*/ 0 h 206827"/>
                <a:gd name="connsiteX8" fmla="*/ 76527 w 206429"/>
                <a:gd name="connsiteY8" fmla="*/ 0 h 206827"/>
                <a:gd name="connsiteX9" fmla="*/ 155411 w 206429"/>
                <a:gd name="connsiteY9" fmla="*/ 143736 h 206827"/>
                <a:gd name="connsiteX10" fmla="*/ 156292 w 206429"/>
                <a:gd name="connsiteY10" fmla="*/ 143736 h 206827"/>
                <a:gd name="connsiteX11" fmla="*/ 154218 w 206429"/>
                <a:gd name="connsiteY11" fmla="*/ 93514 h 206827"/>
                <a:gd name="connsiteX12" fmla="*/ 154218 w 206429"/>
                <a:gd name="connsiteY12" fmla="*/ 0 h 206827"/>
                <a:gd name="connsiteX13" fmla="*/ 206429 w 206429"/>
                <a:gd name="connsiteY13" fmla="*/ 0 h 206827"/>
                <a:gd name="connsiteX14" fmla="*/ 206429 w 206429"/>
                <a:gd name="connsiteY14" fmla="*/ 206827 h 206827"/>
                <a:gd name="connsiteX15" fmla="*/ 206429 w 206429"/>
                <a:gd name="connsiteY15" fmla="*/ 206827 h 2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29" h="206827">
                  <a:moveTo>
                    <a:pt x="206429" y="206827"/>
                  </a:moveTo>
                  <a:lnTo>
                    <a:pt x="129618" y="206827"/>
                  </a:lnTo>
                  <a:lnTo>
                    <a:pt x="50421" y="61102"/>
                  </a:lnTo>
                  <a:lnTo>
                    <a:pt x="49086" y="61102"/>
                  </a:lnTo>
                  <a:cubicBezTo>
                    <a:pt x="50961" y="84026"/>
                    <a:pt x="51899" y="101525"/>
                    <a:pt x="51899" y="113597"/>
                  </a:cubicBezTo>
                  <a:lnTo>
                    <a:pt x="51899" y="206827"/>
                  </a:lnTo>
                  <a:lnTo>
                    <a:pt x="0" y="206827"/>
                  </a:lnTo>
                  <a:lnTo>
                    <a:pt x="0" y="0"/>
                  </a:lnTo>
                  <a:lnTo>
                    <a:pt x="76527" y="0"/>
                  </a:lnTo>
                  <a:lnTo>
                    <a:pt x="155411" y="143736"/>
                  </a:lnTo>
                  <a:lnTo>
                    <a:pt x="156292" y="143736"/>
                  </a:lnTo>
                  <a:cubicBezTo>
                    <a:pt x="154900" y="122886"/>
                    <a:pt x="154218" y="106155"/>
                    <a:pt x="154218" y="93514"/>
                  </a:cubicBezTo>
                  <a:lnTo>
                    <a:pt x="154218" y="0"/>
                  </a:lnTo>
                  <a:lnTo>
                    <a:pt x="206429" y="0"/>
                  </a:lnTo>
                  <a:lnTo>
                    <a:pt x="206429" y="206827"/>
                  </a:lnTo>
                  <a:lnTo>
                    <a:pt x="206429" y="206827"/>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BF803C7-23BC-9104-EB81-78A148188A54}"/>
                </a:ext>
              </a:extLst>
            </p:cNvPr>
            <p:cNvSpPr/>
            <p:nvPr/>
          </p:nvSpPr>
          <p:spPr>
            <a:xfrm>
              <a:off x="16173667" y="1383503"/>
              <a:ext cx="1426000" cy="326048"/>
            </a:xfrm>
            <a:custGeom>
              <a:avLst/>
              <a:gdLst>
                <a:gd name="connsiteX0" fmla="*/ 0 w 1426000"/>
                <a:gd name="connsiteY0" fmla="*/ 0 h 326048"/>
                <a:gd name="connsiteX1" fmla="*/ 1426001 w 1426000"/>
                <a:gd name="connsiteY1" fmla="*/ 0 h 326048"/>
                <a:gd name="connsiteX2" fmla="*/ 1426001 w 1426000"/>
                <a:gd name="connsiteY2" fmla="*/ 326049 h 326048"/>
                <a:gd name="connsiteX3" fmla="*/ 0 w 1426000"/>
                <a:gd name="connsiteY3" fmla="*/ 326049 h 326048"/>
              </a:gdLst>
              <a:ahLst/>
              <a:cxnLst>
                <a:cxn ang="0">
                  <a:pos x="connsiteX0" y="connsiteY0"/>
                </a:cxn>
                <a:cxn ang="0">
                  <a:pos x="connsiteX1" y="connsiteY1"/>
                </a:cxn>
                <a:cxn ang="0">
                  <a:pos x="connsiteX2" y="connsiteY2"/>
                </a:cxn>
                <a:cxn ang="0">
                  <a:pos x="connsiteX3" y="connsiteY3"/>
                </a:cxn>
              </a:cxnLst>
              <a:rect l="l" t="t" r="r" b="b"/>
              <a:pathLst>
                <a:path w="1426000" h="326048">
                  <a:moveTo>
                    <a:pt x="0" y="0"/>
                  </a:moveTo>
                  <a:lnTo>
                    <a:pt x="1426001" y="0"/>
                  </a:lnTo>
                  <a:lnTo>
                    <a:pt x="1426001" y="326049"/>
                  </a:lnTo>
                  <a:lnTo>
                    <a:pt x="0" y="326049"/>
                  </a:lnTo>
                  <a:close/>
                </a:path>
              </a:pathLst>
            </a:custGeom>
            <a:solidFill>
              <a:srgbClr val="8C0B31"/>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79D8225-1529-8501-5B4B-E0046DC81670}"/>
                </a:ext>
              </a:extLst>
            </p:cNvPr>
            <p:cNvSpPr/>
            <p:nvPr/>
          </p:nvSpPr>
          <p:spPr>
            <a:xfrm>
              <a:off x="16228634" y="1439321"/>
              <a:ext cx="175466" cy="214496"/>
            </a:xfrm>
            <a:custGeom>
              <a:avLst/>
              <a:gdLst>
                <a:gd name="connsiteX0" fmla="*/ 106467 w 175466"/>
                <a:gd name="connsiteY0" fmla="*/ 46246 h 214496"/>
                <a:gd name="connsiteX1" fmla="*/ 73260 w 175466"/>
                <a:gd name="connsiteY1" fmla="*/ 62721 h 214496"/>
                <a:gd name="connsiteX2" fmla="*/ 61329 w 175466"/>
                <a:gd name="connsiteY2" fmla="*/ 108172 h 214496"/>
                <a:gd name="connsiteX3" fmla="*/ 109791 w 175466"/>
                <a:gd name="connsiteY3" fmla="*/ 168393 h 214496"/>
                <a:gd name="connsiteX4" fmla="*/ 138169 w 175466"/>
                <a:gd name="connsiteY4" fmla="*/ 164530 h 214496"/>
                <a:gd name="connsiteX5" fmla="*/ 165808 w 175466"/>
                <a:gd name="connsiteY5" fmla="*/ 155269 h 214496"/>
                <a:gd name="connsiteX6" fmla="*/ 165808 w 175466"/>
                <a:gd name="connsiteY6" fmla="*/ 202935 h 214496"/>
                <a:gd name="connsiteX7" fmla="*/ 103286 w 175466"/>
                <a:gd name="connsiteY7" fmla="*/ 214497 h 214496"/>
                <a:gd name="connsiteX8" fmla="*/ 26645 w 175466"/>
                <a:gd name="connsiteY8" fmla="*/ 187085 h 214496"/>
                <a:gd name="connsiteX9" fmla="*/ 0 w 175466"/>
                <a:gd name="connsiteY9" fmla="*/ 107888 h 214496"/>
                <a:gd name="connsiteX10" fmla="*/ 12896 w 175466"/>
                <a:gd name="connsiteY10" fmla="*/ 50961 h 214496"/>
                <a:gd name="connsiteX11" fmla="*/ 50052 w 175466"/>
                <a:gd name="connsiteY11" fmla="*/ 13209 h 214496"/>
                <a:gd name="connsiteX12" fmla="*/ 107064 w 175466"/>
                <a:gd name="connsiteY12" fmla="*/ 0 h 214496"/>
                <a:gd name="connsiteX13" fmla="*/ 175466 w 175466"/>
                <a:gd name="connsiteY13" fmla="*/ 14686 h 214496"/>
                <a:gd name="connsiteX14" fmla="*/ 157201 w 175466"/>
                <a:gd name="connsiteY14" fmla="*/ 59057 h 214496"/>
                <a:gd name="connsiteX15" fmla="*/ 132743 w 175466"/>
                <a:gd name="connsiteY15" fmla="*/ 49939 h 214496"/>
                <a:gd name="connsiteX16" fmla="*/ 106467 w 175466"/>
                <a:gd name="connsiteY16" fmla="*/ 46217 h 214496"/>
                <a:gd name="connsiteX17" fmla="*/ 106467 w 175466"/>
                <a:gd name="connsiteY17" fmla="*/ 46217 h 2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66" h="214496">
                  <a:moveTo>
                    <a:pt x="106467" y="46246"/>
                  </a:moveTo>
                  <a:cubicBezTo>
                    <a:pt x="92264" y="46246"/>
                    <a:pt x="81185" y="51728"/>
                    <a:pt x="73260" y="62721"/>
                  </a:cubicBezTo>
                  <a:cubicBezTo>
                    <a:pt x="65306" y="73715"/>
                    <a:pt x="61329" y="88855"/>
                    <a:pt x="61329" y="108172"/>
                  </a:cubicBezTo>
                  <a:cubicBezTo>
                    <a:pt x="61329" y="148310"/>
                    <a:pt x="77493" y="168393"/>
                    <a:pt x="109791" y="168393"/>
                  </a:cubicBezTo>
                  <a:cubicBezTo>
                    <a:pt x="119562" y="168393"/>
                    <a:pt x="129022" y="167115"/>
                    <a:pt x="138169" y="164530"/>
                  </a:cubicBezTo>
                  <a:cubicBezTo>
                    <a:pt x="147316" y="161973"/>
                    <a:pt x="156548" y="158877"/>
                    <a:pt x="165808" y="155269"/>
                  </a:cubicBezTo>
                  <a:lnTo>
                    <a:pt x="165808" y="202935"/>
                  </a:lnTo>
                  <a:cubicBezTo>
                    <a:pt x="147401" y="210634"/>
                    <a:pt x="126550" y="214497"/>
                    <a:pt x="103286" y="214497"/>
                  </a:cubicBezTo>
                  <a:cubicBezTo>
                    <a:pt x="69965" y="214497"/>
                    <a:pt x="44428" y="205350"/>
                    <a:pt x="26645" y="187085"/>
                  </a:cubicBezTo>
                  <a:cubicBezTo>
                    <a:pt x="8891" y="168819"/>
                    <a:pt x="0" y="142430"/>
                    <a:pt x="0" y="107888"/>
                  </a:cubicBezTo>
                  <a:cubicBezTo>
                    <a:pt x="0" y="86299"/>
                    <a:pt x="4289" y="67323"/>
                    <a:pt x="12896" y="50961"/>
                  </a:cubicBezTo>
                  <a:cubicBezTo>
                    <a:pt x="21504" y="34599"/>
                    <a:pt x="33889" y="22015"/>
                    <a:pt x="50052" y="13209"/>
                  </a:cubicBezTo>
                  <a:cubicBezTo>
                    <a:pt x="66215" y="4403"/>
                    <a:pt x="85219" y="0"/>
                    <a:pt x="107064" y="0"/>
                  </a:cubicBezTo>
                  <a:cubicBezTo>
                    <a:pt x="130925" y="0"/>
                    <a:pt x="153735" y="4914"/>
                    <a:pt x="175466" y="14686"/>
                  </a:cubicBezTo>
                  <a:lnTo>
                    <a:pt x="157201" y="59057"/>
                  </a:lnTo>
                  <a:cubicBezTo>
                    <a:pt x="149048" y="55449"/>
                    <a:pt x="140896" y="52410"/>
                    <a:pt x="132743" y="49939"/>
                  </a:cubicBezTo>
                  <a:cubicBezTo>
                    <a:pt x="124590" y="47467"/>
                    <a:pt x="115841" y="46217"/>
                    <a:pt x="106467" y="46217"/>
                  </a:cubicBezTo>
                  <a:lnTo>
                    <a:pt x="106467" y="4621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D4AF8DC-7752-449B-CB76-9CA9BF323E73}"/>
                </a:ext>
              </a:extLst>
            </p:cNvPr>
            <p:cNvSpPr/>
            <p:nvPr/>
          </p:nvSpPr>
          <p:spPr>
            <a:xfrm>
              <a:off x="16437477" y="1442333"/>
              <a:ext cx="144673" cy="208645"/>
            </a:xfrm>
            <a:custGeom>
              <a:avLst/>
              <a:gdLst>
                <a:gd name="connsiteX0" fmla="*/ 0 w 144673"/>
                <a:gd name="connsiteY0" fmla="*/ 208645 h 208645"/>
                <a:gd name="connsiteX1" fmla="*/ 0 w 144673"/>
                <a:gd name="connsiteY1" fmla="*/ 0 h 208645"/>
                <a:gd name="connsiteX2" fmla="*/ 59653 w 144673"/>
                <a:gd name="connsiteY2" fmla="*/ 0 h 208645"/>
                <a:gd name="connsiteX3" fmla="*/ 59653 w 144673"/>
                <a:gd name="connsiteY3" fmla="*/ 163110 h 208645"/>
                <a:gd name="connsiteX4" fmla="*/ 144674 w 144673"/>
                <a:gd name="connsiteY4" fmla="*/ 163110 h 208645"/>
                <a:gd name="connsiteX5" fmla="*/ 144674 w 144673"/>
                <a:gd name="connsiteY5" fmla="*/ 208645 h 208645"/>
                <a:gd name="connsiteX6" fmla="*/ 0 w 144673"/>
                <a:gd name="connsiteY6"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73" h="208645">
                  <a:moveTo>
                    <a:pt x="0" y="208645"/>
                  </a:moveTo>
                  <a:lnTo>
                    <a:pt x="0" y="0"/>
                  </a:lnTo>
                  <a:lnTo>
                    <a:pt x="59653" y="0"/>
                  </a:lnTo>
                  <a:lnTo>
                    <a:pt x="59653" y="163110"/>
                  </a:lnTo>
                  <a:lnTo>
                    <a:pt x="144674" y="163110"/>
                  </a:lnTo>
                  <a:lnTo>
                    <a:pt x="144674" y="208645"/>
                  </a:lnTo>
                  <a:lnTo>
                    <a:pt x="0" y="208645"/>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5EA81A-F86A-DD57-DF49-F35FF71BCC53}"/>
                </a:ext>
              </a:extLst>
            </p:cNvPr>
            <p:cNvSpPr/>
            <p:nvPr/>
          </p:nvSpPr>
          <p:spPr>
            <a:xfrm>
              <a:off x="16617489" y="1442333"/>
              <a:ext cx="59937" cy="208645"/>
            </a:xfrm>
            <a:custGeom>
              <a:avLst/>
              <a:gdLst>
                <a:gd name="connsiteX0" fmla="*/ 0 w 59937"/>
                <a:gd name="connsiteY0" fmla="*/ 208645 h 208645"/>
                <a:gd name="connsiteX1" fmla="*/ 0 w 59937"/>
                <a:gd name="connsiteY1" fmla="*/ 0 h 208645"/>
                <a:gd name="connsiteX2" fmla="*/ 59938 w 59937"/>
                <a:gd name="connsiteY2" fmla="*/ 0 h 208645"/>
                <a:gd name="connsiteX3" fmla="*/ 59938 w 59937"/>
                <a:gd name="connsiteY3" fmla="*/ 208645 h 208645"/>
                <a:gd name="connsiteX4" fmla="*/ 0 w 59937"/>
                <a:gd name="connsiteY4" fmla="*/ 208645 h 20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7" h="208645">
                  <a:moveTo>
                    <a:pt x="0" y="208645"/>
                  </a:moveTo>
                  <a:lnTo>
                    <a:pt x="0" y="0"/>
                  </a:lnTo>
                  <a:lnTo>
                    <a:pt x="59938" y="0"/>
                  </a:lnTo>
                  <a:lnTo>
                    <a:pt x="59938" y="208645"/>
                  </a:lnTo>
                  <a:lnTo>
                    <a:pt x="0" y="208645"/>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A5A6AF-E506-9F71-60E7-EDB1775AD0EE}"/>
                </a:ext>
              </a:extLst>
            </p:cNvPr>
            <p:cNvSpPr/>
            <p:nvPr/>
          </p:nvSpPr>
          <p:spPr>
            <a:xfrm>
              <a:off x="16725177" y="1442333"/>
              <a:ext cx="251396" cy="208645"/>
            </a:xfrm>
            <a:custGeom>
              <a:avLst/>
              <a:gdLst>
                <a:gd name="connsiteX0" fmla="*/ 96156 w 251396"/>
                <a:gd name="connsiteY0" fmla="*/ 208645 h 208645"/>
                <a:gd name="connsiteX1" fmla="*/ 51018 w 251396"/>
                <a:gd name="connsiteY1" fmla="*/ 58375 h 208645"/>
                <a:gd name="connsiteX2" fmla="*/ 49654 w 251396"/>
                <a:gd name="connsiteY2" fmla="*/ 58375 h 208645"/>
                <a:gd name="connsiteX3" fmla="*/ 52836 w 251396"/>
                <a:gd name="connsiteY3" fmla="*/ 118029 h 208645"/>
                <a:gd name="connsiteX4" fmla="*/ 52836 w 251396"/>
                <a:gd name="connsiteY4" fmla="*/ 208645 h 208645"/>
                <a:gd name="connsiteX5" fmla="*/ 0 w 251396"/>
                <a:gd name="connsiteY5" fmla="*/ 208645 h 208645"/>
                <a:gd name="connsiteX6" fmla="*/ 0 w 251396"/>
                <a:gd name="connsiteY6" fmla="*/ 0 h 208645"/>
                <a:gd name="connsiteX7" fmla="*/ 79424 w 251396"/>
                <a:gd name="connsiteY7" fmla="*/ 0 h 208645"/>
                <a:gd name="connsiteX8" fmla="*/ 125471 w 251396"/>
                <a:gd name="connsiteY8" fmla="*/ 148140 h 208645"/>
                <a:gd name="connsiteX9" fmla="*/ 126693 w 251396"/>
                <a:gd name="connsiteY9" fmla="*/ 148140 h 208645"/>
                <a:gd name="connsiteX10" fmla="*/ 171830 w 251396"/>
                <a:gd name="connsiteY10" fmla="*/ 0 h 208645"/>
                <a:gd name="connsiteX11" fmla="*/ 251397 w 251396"/>
                <a:gd name="connsiteY11" fmla="*/ 0 h 208645"/>
                <a:gd name="connsiteX12" fmla="*/ 251397 w 251396"/>
                <a:gd name="connsiteY12" fmla="*/ 208645 h 208645"/>
                <a:gd name="connsiteX13" fmla="*/ 196572 w 251396"/>
                <a:gd name="connsiteY13" fmla="*/ 208645 h 208645"/>
                <a:gd name="connsiteX14" fmla="*/ 196572 w 251396"/>
                <a:gd name="connsiteY14" fmla="*/ 117176 h 208645"/>
                <a:gd name="connsiteX15" fmla="*/ 196799 w 251396"/>
                <a:gd name="connsiteY15" fmla="*/ 101326 h 208645"/>
                <a:gd name="connsiteX16" fmla="*/ 198845 w 251396"/>
                <a:gd name="connsiteY16" fmla="*/ 58659 h 208645"/>
                <a:gd name="connsiteX17" fmla="*/ 197481 w 251396"/>
                <a:gd name="connsiteY17" fmla="*/ 58659 h 208645"/>
                <a:gd name="connsiteX18" fmla="*/ 152940 w 251396"/>
                <a:gd name="connsiteY18" fmla="*/ 208645 h 208645"/>
                <a:gd name="connsiteX19" fmla="*/ 96156 w 251396"/>
                <a:gd name="connsiteY19" fmla="*/ 208645 h 208645"/>
                <a:gd name="connsiteX20" fmla="*/ 96156 w 251396"/>
                <a:gd name="connsiteY20"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396" h="208645">
                  <a:moveTo>
                    <a:pt x="96156" y="208645"/>
                  </a:moveTo>
                  <a:lnTo>
                    <a:pt x="51018" y="58375"/>
                  </a:lnTo>
                  <a:lnTo>
                    <a:pt x="49654" y="58375"/>
                  </a:lnTo>
                  <a:cubicBezTo>
                    <a:pt x="51756" y="83969"/>
                    <a:pt x="52836" y="103854"/>
                    <a:pt x="52836" y="118029"/>
                  </a:cubicBezTo>
                  <a:lnTo>
                    <a:pt x="52836" y="208645"/>
                  </a:lnTo>
                  <a:lnTo>
                    <a:pt x="0" y="208645"/>
                  </a:lnTo>
                  <a:lnTo>
                    <a:pt x="0" y="0"/>
                  </a:lnTo>
                  <a:lnTo>
                    <a:pt x="79424" y="0"/>
                  </a:lnTo>
                  <a:lnTo>
                    <a:pt x="125471" y="148140"/>
                  </a:lnTo>
                  <a:lnTo>
                    <a:pt x="126693" y="148140"/>
                  </a:lnTo>
                  <a:lnTo>
                    <a:pt x="171830" y="0"/>
                  </a:lnTo>
                  <a:lnTo>
                    <a:pt x="251397" y="0"/>
                  </a:lnTo>
                  <a:lnTo>
                    <a:pt x="251397" y="208645"/>
                  </a:lnTo>
                  <a:lnTo>
                    <a:pt x="196572" y="208645"/>
                  </a:lnTo>
                  <a:lnTo>
                    <a:pt x="196572" y="117176"/>
                  </a:lnTo>
                  <a:cubicBezTo>
                    <a:pt x="196572" y="112433"/>
                    <a:pt x="196657" y="107149"/>
                    <a:pt x="196799" y="101326"/>
                  </a:cubicBezTo>
                  <a:cubicBezTo>
                    <a:pt x="196941" y="95531"/>
                    <a:pt x="197623" y="81299"/>
                    <a:pt x="198845" y="58659"/>
                  </a:cubicBezTo>
                  <a:lnTo>
                    <a:pt x="197481" y="58659"/>
                  </a:lnTo>
                  <a:lnTo>
                    <a:pt x="152940" y="208645"/>
                  </a:lnTo>
                  <a:lnTo>
                    <a:pt x="96156" y="208645"/>
                  </a:lnTo>
                  <a:lnTo>
                    <a:pt x="96156" y="208645"/>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2F2E761-4334-4F37-0C05-F3D3172A8DCB}"/>
                </a:ext>
              </a:extLst>
            </p:cNvPr>
            <p:cNvSpPr/>
            <p:nvPr/>
          </p:nvSpPr>
          <p:spPr>
            <a:xfrm>
              <a:off x="17000265" y="1441480"/>
              <a:ext cx="224524" cy="209497"/>
            </a:xfrm>
            <a:custGeom>
              <a:avLst/>
              <a:gdLst>
                <a:gd name="connsiteX0" fmla="*/ 159303 w 224524"/>
                <a:gd name="connsiteY0" fmla="*/ 209497 h 209497"/>
                <a:gd name="connsiteX1" fmla="*/ 148423 w 224524"/>
                <a:gd name="connsiteY1" fmla="*/ 170382 h 209497"/>
                <a:gd name="connsiteX2" fmla="*/ 76697 w 224524"/>
                <a:gd name="connsiteY2" fmla="*/ 170382 h 209497"/>
                <a:gd name="connsiteX3" fmla="*/ 65534 w 224524"/>
                <a:gd name="connsiteY3" fmla="*/ 209497 h 209497"/>
                <a:gd name="connsiteX4" fmla="*/ 0 w 224524"/>
                <a:gd name="connsiteY4" fmla="*/ 209497 h 209497"/>
                <a:gd name="connsiteX5" fmla="*/ 72039 w 224524"/>
                <a:gd name="connsiteY5" fmla="*/ 0 h 209497"/>
                <a:gd name="connsiteX6" fmla="*/ 151605 w 224524"/>
                <a:gd name="connsiteY6" fmla="*/ 0 h 209497"/>
                <a:gd name="connsiteX7" fmla="*/ 224524 w 224524"/>
                <a:gd name="connsiteY7" fmla="*/ 209497 h 209497"/>
                <a:gd name="connsiteX8" fmla="*/ 159303 w 224524"/>
                <a:gd name="connsiteY8" fmla="*/ 209497 h 209497"/>
                <a:gd name="connsiteX9" fmla="*/ 136038 w 224524"/>
                <a:gd name="connsiteY9" fmla="*/ 124164 h 209497"/>
                <a:gd name="connsiteX10" fmla="*/ 126522 w 224524"/>
                <a:gd name="connsiteY10" fmla="*/ 89906 h 209497"/>
                <a:gd name="connsiteX11" fmla="*/ 118455 w 224524"/>
                <a:gd name="connsiteY11" fmla="*/ 60364 h 209497"/>
                <a:gd name="connsiteX12" fmla="*/ 112177 w 224524"/>
                <a:gd name="connsiteY12" fmla="*/ 34400 h 209497"/>
                <a:gd name="connsiteX13" fmla="*/ 106808 w 224524"/>
                <a:gd name="connsiteY13" fmla="*/ 58375 h 209497"/>
                <a:gd name="connsiteX14" fmla="*/ 89054 w 224524"/>
                <a:gd name="connsiteY14" fmla="*/ 124164 h 209497"/>
                <a:gd name="connsiteX15" fmla="*/ 136038 w 224524"/>
                <a:gd name="connsiteY15" fmla="*/ 124164 h 2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524" h="209497">
                  <a:moveTo>
                    <a:pt x="159303" y="209497"/>
                  </a:moveTo>
                  <a:lnTo>
                    <a:pt x="148423" y="170382"/>
                  </a:lnTo>
                  <a:lnTo>
                    <a:pt x="76697" y="170382"/>
                  </a:lnTo>
                  <a:lnTo>
                    <a:pt x="65534" y="209497"/>
                  </a:lnTo>
                  <a:lnTo>
                    <a:pt x="0" y="209497"/>
                  </a:lnTo>
                  <a:lnTo>
                    <a:pt x="72039" y="0"/>
                  </a:lnTo>
                  <a:lnTo>
                    <a:pt x="151605" y="0"/>
                  </a:lnTo>
                  <a:lnTo>
                    <a:pt x="224524" y="209497"/>
                  </a:lnTo>
                  <a:lnTo>
                    <a:pt x="159303" y="209497"/>
                  </a:lnTo>
                  <a:close/>
                  <a:moveTo>
                    <a:pt x="136038" y="124164"/>
                  </a:moveTo>
                  <a:lnTo>
                    <a:pt x="126522" y="89906"/>
                  </a:lnTo>
                  <a:cubicBezTo>
                    <a:pt x="124306" y="82293"/>
                    <a:pt x="121608" y="72436"/>
                    <a:pt x="118455" y="60364"/>
                  </a:cubicBezTo>
                  <a:cubicBezTo>
                    <a:pt x="115273" y="48291"/>
                    <a:pt x="113199" y="39627"/>
                    <a:pt x="112177" y="34400"/>
                  </a:cubicBezTo>
                  <a:cubicBezTo>
                    <a:pt x="111268" y="39258"/>
                    <a:pt x="109478" y="47240"/>
                    <a:pt x="106808" y="58375"/>
                  </a:cubicBezTo>
                  <a:cubicBezTo>
                    <a:pt x="104138" y="69510"/>
                    <a:pt x="98229" y="91440"/>
                    <a:pt x="89054" y="124164"/>
                  </a:cubicBezTo>
                  <a:lnTo>
                    <a:pt x="136038" y="124164"/>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D978A03-56D2-E5BB-73A1-0900CC18A3B8}"/>
                </a:ext>
              </a:extLst>
            </p:cNvPr>
            <p:cNvSpPr/>
            <p:nvPr/>
          </p:nvSpPr>
          <p:spPr>
            <a:xfrm>
              <a:off x="17211125" y="1442333"/>
              <a:ext cx="167313" cy="208645"/>
            </a:xfrm>
            <a:custGeom>
              <a:avLst/>
              <a:gdLst>
                <a:gd name="connsiteX0" fmla="*/ 113569 w 167313"/>
                <a:gd name="connsiteY0" fmla="*/ 208645 h 208645"/>
                <a:gd name="connsiteX1" fmla="*/ 53915 w 167313"/>
                <a:gd name="connsiteY1" fmla="*/ 208645 h 208645"/>
                <a:gd name="connsiteX2" fmla="*/ 53915 w 167313"/>
                <a:gd name="connsiteY2" fmla="*/ 46104 h 208645"/>
                <a:gd name="connsiteX3" fmla="*/ 0 w 167313"/>
                <a:gd name="connsiteY3" fmla="*/ 46104 h 208645"/>
                <a:gd name="connsiteX4" fmla="*/ 0 w 167313"/>
                <a:gd name="connsiteY4" fmla="*/ 0 h 208645"/>
                <a:gd name="connsiteX5" fmla="*/ 167314 w 167313"/>
                <a:gd name="connsiteY5" fmla="*/ 0 h 208645"/>
                <a:gd name="connsiteX6" fmla="*/ 167314 w 167313"/>
                <a:gd name="connsiteY6" fmla="*/ 46104 h 208645"/>
                <a:gd name="connsiteX7" fmla="*/ 113569 w 167313"/>
                <a:gd name="connsiteY7" fmla="*/ 46104 h 208645"/>
                <a:gd name="connsiteX8" fmla="*/ 113569 w 167313"/>
                <a:gd name="connsiteY8" fmla="*/ 208645 h 208645"/>
                <a:gd name="connsiteX9" fmla="*/ 113569 w 167313"/>
                <a:gd name="connsiteY9" fmla="*/ 208645 h 20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3" h="208645">
                  <a:moveTo>
                    <a:pt x="113569" y="208645"/>
                  </a:moveTo>
                  <a:lnTo>
                    <a:pt x="53915" y="208645"/>
                  </a:lnTo>
                  <a:lnTo>
                    <a:pt x="53915" y="46104"/>
                  </a:lnTo>
                  <a:lnTo>
                    <a:pt x="0" y="46104"/>
                  </a:lnTo>
                  <a:lnTo>
                    <a:pt x="0" y="0"/>
                  </a:lnTo>
                  <a:lnTo>
                    <a:pt x="167314" y="0"/>
                  </a:lnTo>
                  <a:lnTo>
                    <a:pt x="167314" y="46104"/>
                  </a:lnTo>
                  <a:lnTo>
                    <a:pt x="113569" y="46104"/>
                  </a:lnTo>
                  <a:lnTo>
                    <a:pt x="113569" y="208645"/>
                  </a:lnTo>
                  <a:lnTo>
                    <a:pt x="113569" y="208645"/>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3F41BBE-D124-5E55-C74A-9B4EA7520194}"/>
                </a:ext>
              </a:extLst>
            </p:cNvPr>
            <p:cNvSpPr/>
            <p:nvPr/>
          </p:nvSpPr>
          <p:spPr>
            <a:xfrm>
              <a:off x="17410027" y="1442333"/>
              <a:ext cx="131067" cy="208673"/>
            </a:xfrm>
            <a:custGeom>
              <a:avLst/>
              <a:gdLst>
                <a:gd name="connsiteX0" fmla="*/ 131067 w 131067"/>
                <a:gd name="connsiteY0" fmla="*/ 208645 h 208673"/>
                <a:gd name="connsiteX1" fmla="*/ 0 w 131067"/>
                <a:gd name="connsiteY1" fmla="*/ 208645 h 208673"/>
                <a:gd name="connsiteX2" fmla="*/ 0 w 131067"/>
                <a:gd name="connsiteY2" fmla="*/ 0 h 208673"/>
                <a:gd name="connsiteX3" fmla="*/ 131067 w 131067"/>
                <a:gd name="connsiteY3" fmla="*/ 0 h 208673"/>
                <a:gd name="connsiteX4" fmla="*/ 131067 w 131067"/>
                <a:gd name="connsiteY4" fmla="*/ 45251 h 208673"/>
                <a:gd name="connsiteX5" fmla="*/ 59653 w 131067"/>
                <a:gd name="connsiteY5" fmla="*/ 45251 h 208673"/>
                <a:gd name="connsiteX6" fmla="*/ 59653 w 131067"/>
                <a:gd name="connsiteY6" fmla="*/ 78061 h 208673"/>
                <a:gd name="connsiteX7" fmla="*/ 125784 w 131067"/>
                <a:gd name="connsiteY7" fmla="*/ 78061 h 208673"/>
                <a:gd name="connsiteX8" fmla="*/ 125784 w 131067"/>
                <a:gd name="connsiteY8" fmla="*/ 123312 h 208673"/>
                <a:gd name="connsiteX9" fmla="*/ 59653 w 131067"/>
                <a:gd name="connsiteY9" fmla="*/ 123312 h 208673"/>
                <a:gd name="connsiteX10" fmla="*/ 59653 w 131067"/>
                <a:gd name="connsiteY10" fmla="*/ 162712 h 208673"/>
                <a:gd name="connsiteX11" fmla="*/ 131067 w 131067"/>
                <a:gd name="connsiteY11" fmla="*/ 162712 h 208673"/>
                <a:gd name="connsiteX12" fmla="*/ 131067 w 131067"/>
                <a:gd name="connsiteY12" fmla="*/ 208674 h 208673"/>
                <a:gd name="connsiteX13" fmla="*/ 131067 w 131067"/>
                <a:gd name="connsiteY13" fmla="*/ 208674 h 2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7" h="208673">
                  <a:moveTo>
                    <a:pt x="131067" y="208645"/>
                  </a:moveTo>
                  <a:lnTo>
                    <a:pt x="0" y="208645"/>
                  </a:lnTo>
                  <a:lnTo>
                    <a:pt x="0" y="0"/>
                  </a:lnTo>
                  <a:lnTo>
                    <a:pt x="131067" y="0"/>
                  </a:lnTo>
                  <a:lnTo>
                    <a:pt x="131067" y="45251"/>
                  </a:lnTo>
                  <a:lnTo>
                    <a:pt x="59653" y="45251"/>
                  </a:lnTo>
                  <a:lnTo>
                    <a:pt x="59653" y="78061"/>
                  </a:lnTo>
                  <a:lnTo>
                    <a:pt x="125784" y="78061"/>
                  </a:lnTo>
                  <a:lnTo>
                    <a:pt x="125784" y="123312"/>
                  </a:lnTo>
                  <a:lnTo>
                    <a:pt x="59653" y="123312"/>
                  </a:lnTo>
                  <a:lnTo>
                    <a:pt x="59653" y="162712"/>
                  </a:lnTo>
                  <a:lnTo>
                    <a:pt x="131067" y="162712"/>
                  </a:lnTo>
                  <a:lnTo>
                    <a:pt x="131067" y="208674"/>
                  </a:lnTo>
                  <a:lnTo>
                    <a:pt x="131067" y="208674"/>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D866517-E8F8-68E6-BCDB-5DF24DE58BA7}"/>
                </a:ext>
              </a:extLst>
            </p:cNvPr>
            <p:cNvSpPr/>
            <p:nvPr/>
          </p:nvSpPr>
          <p:spPr>
            <a:xfrm>
              <a:off x="16722308" y="1739038"/>
              <a:ext cx="877359" cy="331474"/>
            </a:xfrm>
            <a:custGeom>
              <a:avLst/>
              <a:gdLst>
                <a:gd name="connsiteX0" fmla="*/ 0 w 877359"/>
                <a:gd name="connsiteY0" fmla="*/ 0 h 331474"/>
                <a:gd name="connsiteX1" fmla="*/ 877360 w 877359"/>
                <a:gd name="connsiteY1" fmla="*/ 0 h 331474"/>
                <a:gd name="connsiteX2" fmla="*/ 877360 w 877359"/>
                <a:gd name="connsiteY2" fmla="*/ 331474 h 331474"/>
                <a:gd name="connsiteX3" fmla="*/ 0 w 877359"/>
                <a:gd name="connsiteY3" fmla="*/ 331474 h 331474"/>
              </a:gdLst>
              <a:ahLst/>
              <a:cxnLst>
                <a:cxn ang="0">
                  <a:pos x="connsiteX0" y="connsiteY0"/>
                </a:cxn>
                <a:cxn ang="0">
                  <a:pos x="connsiteX1" y="connsiteY1"/>
                </a:cxn>
                <a:cxn ang="0">
                  <a:pos x="connsiteX2" y="connsiteY2"/>
                </a:cxn>
                <a:cxn ang="0">
                  <a:pos x="connsiteX3" y="connsiteY3"/>
                </a:cxn>
              </a:cxnLst>
              <a:rect l="l" t="t" r="r" b="b"/>
              <a:pathLst>
                <a:path w="877359" h="331474">
                  <a:moveTo>
                    <a:pt x="0" y="0"/>
                  </a:moveTo>
                  <a:lnTo>
                    <a:pt x="877360" y="0"/>
                  </a:lnTo>
                  <a:lnTo>
                    <a:pt x="877360" y="331474"/>
                  </a:lnTo>
                  <a:lnTo>
                    <a:pt x="0" y="331474"/>
                  </a:lnTo>
                  <a:close/>
                </a:path>
              </a:pathLst>
            </a:custGeom>
            <a:solidFill>
              <a:srgbClr val="8C0B31"/>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2322FA8-B2DE-1A97-899B-DF4304A040AE}"/>
                </a:ext>
              </a:extLst>
            </p:cNvPr>
            <p:cNvSpPr/>
            <p:nvPr/>
          </p:nvSpPr>
          <p:spPr>
            <a:xfrm>
              <a:off x="16781223" y="1798634"/>
              <a:ext cx="162143" cy="213161"/>
            </a:xfrm>
            <a:custGeom>
              <a:avLst/>
              <a:gdLst>
                <a:gd name="connsiteX0" fmla="*/ 162144 w 162143"/>
                <a:gd name="connsiteY0" fmla="*/ 67806 h 213161"/>
                <a:gd name="connsiteX1" fmla="*/ 140072 w 162143"/>
                <a:gd name="connsiteY1" fmla="*/ 123000 h 213161"/>
                <a:gd name="connsiteX2" fmla="*/ 77322 w 162143"/>
                <a:gd name="connsiteY2" fmla="*/ 142458 h 213161"/>
                <a:gd name="connsiteX3" fmla="*/ 60364 w 162143"/>
                <a:gd name="connsiteY3" fmla="*/ 142458 h 213161"/>
                <a:gd name="connsiteX4" fmla="*/ 60364 w 162143"/>
                <a:gd name="connsiteY4" fmla="*/ 213162 h 213161"/>
                <a:gd name="connsiteX5" fmla="*/ 0 w 162143"/>
                <a:gd name="connsiteY5" fmla="*/ 213162 h 213161"/>
                <a:gd name="connsiteX6" fmla="*/ 0 w 162143"/>
                <a:gd name="connsiteY6" fmla="*/ 0 h 213161"/>
                <a:gd name="connsiteX7" fmla="*/ 77322 w 162143"/>
                <a:gd name="connsiteY7" fmla="*/ 0 h 213161"/>
                <a:gd name="connsiteX8" fmla="*/ 140896 w 162143"/>
                <a:gd name="connsiteY8" fmla="*/ 17640 h 213161"/>
                <a:gd name="connsiteX9" fmla="*/ 162144 w 162143"/>
                <a:gd name="connsiteY9" fmla="*/ 67806 h 213161"/>
                <a:gd name="connsiteX10" fmla="*/ 60364 w 162143"/>
                <a:gd name="connsiteY10" fmla="*/ 95502 h 213161"/>
                <a:gd name="connsiteX11" fmla="*/ 71357 w 162143"/>
                <a:gd name="connsiteY11" fmla="*/ 95502 h 213161"/>
                <a:gd name="connsiteX12" fmla="*/ 92974 w 162143"/>
                <a:gd name="connsiteY12" fmla="*/ 88202 h 213161"/>
                <a:gd name="connsiteX13" fmla="*/ 100985 w 162143"/>
                <a:gd name="connsiteY13" fmla="*/ 68090 h 213161"/>
                <a:gd name="connsiteX14" fmla="*/ 75930 w 162143"/>
                <a:gd name="connsiteY14" fmla="*/ 46501 h 213161"/>
                <a:gd name="connsiteX15" fmla="*/ 60335 w 162143"/>
                <a:gd name="connsiteY15" fmla="*/ 46501 h 213161"/>
                <a:gd name="connsiteX16" fmla="*/ 60335 w 162143"/>
                <a:gd name="connsiteY16" fmla="*/ 95502 h 213161"/>
                <a:gd name="connsiteX17" fmla="*/ 60364 w 162143"/>
                <a:gd name="connsiteY17" fmla="*/ 9550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143" h="213161">
                  <a:moveTo>
                    <a:pt x="162144" y="67806"/>
                  </a:moveTo>
                  <a:cubicBezTo>
                    <a:pt x="162144" y="91611"/>
                    <a:pt x="154786" y="110018"/>
                    <a:pt x="140072" y="123000"/>
                  </a:cubicBezTo>
                  <a:cubicBezTo>
                    <a:pt x="125357" y="135981"/>
                    <a:pt x="104450" y="142458"/>
                    <a:pt x="77322" y="142458"/>
                  </a:cubicBezTo>
                  <a:lnTo>
                    <a:pt x="60364" y="142458"/>
                  </a:lnTo>
                  <a:lnTo>
                    <a:pt x="60364" y="213162"/>
                  </a:lnTo>
                  <a:lnTo>
                    <a:pt x="0" y="213162"/>
                  </a:lnTo>
                  <a:lnTo>
                    <a:pt x="0" y="0"/>
                  </a:lnTo>
                  <a:lnTo>
                    <a:pt x="77322" y="0"/>
                  </a:lnTo>
                  <a:cubicBezTo>
                    <a:pt x="105530" y="0"/>
                    <a:pt x="126749" y="5880"/>
                    <a:pt x="140896" y="17640"/>
                  </a:cubicBezTo>
                  <a:cubicBezTo>
                    <a:pt x="155070" y="29401"/>
                    <a:pt x="162144" y="46132"/>
                    <a:pt x="162144" y="67806"/>
                  </a:cubicBezTo>
                  <a:close/>
                  <a:moveTo>
                    <a:pt x="60364" y="95502"/>
                  </a:moveTo>
                  <a:lnTo>
                    <a:pt x="71357" y="95502"/>
                  </a:lnTo>
                  <a:cubicBezTo>
                    <a:pt x="80418" y="95502"/>
                    <a:pt x="87634" y="93059"/>
                    <a:pt x="92974" y="88202"/>
                  </a:cubicBezTo>
                  <a:cubicBezTo>
                    <a:pt x="98314" y="83344"/>
                    <a:pt x="100985" y="76640"/>
                    <a:pt x="100985" y="68090"/>
                  </a:cubicBezTo>
                  <a:cubicBezTo>
                    <a:pt x="100985" y="53716"/>
                    <a:pt x="92633" y="46501"/>
                    <a:pt x="75930" y="46501"/>
                  </a:cubicBezTo>
                  <a:lnTo>
                    <a:pt x="60335" y="46501"/>
                  </a:lnTo>
                  <a:lnTo>
                    <a:pt x="60335" y="95502"/>
                  </a:lnTo>
                  <a:lnTo>
                    <a:pt x="60364" y="95502"/>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724FAE7-0E4B-53E9-8CF9-78A39FFCF321}"/>
                </a:ext>
              </a:extLst>
            </p:cNvPr>
            <p:cNvSpPr/>
            <p:nvPr/>
          </p:nvSpPr>
          <p:spPr>
            <a:xfrm>
              <a:off x="16939503" y="1797782"/>
              <a:ext cx="227251" cy="214042"/>
            </a:xfrm>
            <a:custGeom>
              <a:avLst/>
              <a:gdLst>
                <a:gd name="connsiteX0" fmla="*/ 161235 w 227251"/>
                <a:gd name="connsiteY0" fmla="*/ 214042 h 214042"/>
                <a:gd name="connsiteX1" fmla="*/ 150241 w 227251"/>
                <a:gd name="connsiteY1" fmla="*/ 174103 h 214042"/>
                <a:gd name="connsiteX2" fmla="*/ 77635 w 227251"/>
                <a:gd name="connsiteY2" fmla="*/ 174103 h 214042"/>
                <a:gd name="connsiteX3" fmla="*/ 66329 w 227251"/>
                <a:gd name="connsiteY3" fmla="*/ 214042 h 214042"/>
                <a:gd name="connsiteX4" fmla="*/ 0 w 227251"/>
                <a:gd name="connsiteY4" fmla="*/ 214042 h 214042"/>
                <a:gd name="connsiteX5" fmla="*/ 72891 w 227251"/>
                <a:gd name="connsiteY5" fmla="*/ 0 h 214042"/>
                <a:gd name="connsiteX6" fmla="*/ 153423 w 227251"/>
                <a:gd name="connsiteY6" fmla="*/ 0 h 214042"/>
                <a:gd name="connsiteX7" fmla="*/ 227251 w 227251"/>
                <a:gd name="connsiteY7" fmla="*/ 214042 h 214042"/>
                <a:gd name="connsiteX8" fmla="*/ 161235 w 227251"/>
                <a:gd name="connsiteY8" fmla="*/ 214042 h 214042"/>
                <a:gd name="connsiteX9" fmla="*/ 137686 w 227251"/>
                <a:gd name="connsiteY9" fmla="*/ 126863 h 214042"/>
                <a:gd name="connsiteX10" fmla="*/ 128056 w 227251"/>
                <a:gd name="connsiteY10" fmla="*/ 91866 h 214042"/>
                <a:gd name="connsiteX11" fmla="*/ 119875 w 227251"/>
                <a:gd name="connsiteY11" fmla="*/ 61699 h 214042"/>
                <a:gd name="connsiteX12" fmla="*/ 113540 w 227251"/>
                <a:gd name="connsiteY12" fmla="*/ 35167 h 214042"/>
                <a:gd name="connsiteX13" fmla="*/ 108115 w 227251"/>
                <a:gd name="connsiteY13" fmla="*/ 59653 h 214042"/>
                <a:gd name="connsiteX14" fmla="*/ 90162 w 227251"/>
                <a:gd name="connsiteY14" fmla="*/ 126863 h 214042"/>
                <a:gd name="connsiteX15" fmla="*/ 137686 w 227251"/>
                <a:gd name="connsiteY15" fmla="*/ 126863 h 2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51" h="214042">
                  <a:moveTo>
                    <a:pt x="161235" y="214042"/>
                  </a:moveTo>
                  <a:lnTo>
                    <a:pt x="150241" y="174103"/>
                  </a:lnTo>
                  <a:lnTo>
                    <a:pt x="77635" y="174103"/>
                  </a:lnTo>
                  <a:lnTo>
                    <a:pt x="66329" y="214042"/>
                  </a:lnTo>
                  <a:lnTo>
                    <a:pt x="0" y="214042"/>
                  </a:lnTo>
                  <a:lnTo>
                    <a:pt x="72891" y="0"/>
                  </a:lnTo>
                  <a:lnTo>
                    <a:pt x="153423" y="0"/>
                  </a:lnTo>
                  <a:lnTo>
                    <a:pt x="227251" y="214042"/>
                  </a:lnTo>
                  <a:lnTo>
                    <a:pt x="161235" y="214042"/>
                  </a:lnTo>
                  <a:close/>
                  <a:moveTo>
                    <a:pt x="137686" y="126863"/>
                  </a:moveTo>
                  <a:lnTo>
                    <a:pt x="128056" y="91866"/>
                  </a:lnTo>
                  <a:cubicBezTo>
                    <a:pt x="125812" y="84083"/>
                    <a:pt x="123085" y="74027"/>
                    <a:pt x="119875" y="61699"/>
                  </a:cubicBezTo>
                  <a:cubicBezTo>
                    <a:pt x="116665" y="49342"/>
                    <a:pt x="114563" y="40508"/>
                    <a:pt x="113540" y="35167"/>
                  </a:cubicBezTo>
                  <a:cubicBezTo>
                    <a:pt x="112631" y="40138"/>
                    <a:pt x="110813" y="48291"/>
                    <a:pt x="108115" y="59653"/>
                  </a:cubicBezTo>
                  <a:cubicBezTo>
                    <a:pt x="105416" y="71016"/>
                    <a:pt x="99422" y="93429"/>
                    <a:pt x="90162" y="126863"/>
                  </a:cubicBezTo>
                  <a:lnTo>
                    <a:pt x="137686" y="126863"/>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C301126-BA28-E6F0-00A5-544D42919F4E}"/>
                </a:ext>
              </a:extLst>
            </p:cNvPr>
            <p:cNvSpPr/>
            <p:nvPr/>
          </p:nvSpPr>
          <p:spPr>
            <a:xfrm>
              <a:off x="17176384" y="1795538"/>
              <a:ext cx="177568" cy="219183"/>
            </a:xfrm>
            <a:custGeom>
              <a:avLst/>
              <a:gdLst>
                <a:gd name="connsiteX0" fmla="*/ 107745 w 177568"/>
                <a:gd name="connsiteY0" fmla="*/ 47297 h 219183"/>
                <a:gd name="connsiteX1" fmla="*/ 74112 w 177568"/>
                <a:gd name="connsiteY1" fmla="*/ 64142 h 219183"/>
                <a:gd name="connsiteX2" fmla="*/ 62040 w 177568"/>
                <a:gd name="connsiteY2" fmla="*/ 110586 h 219183"/>
                <a:gd name="connsiteX3" fmla="*/ 111097 w 177568"/>
                <a:gd name="connsiteY3" fmla="*/ 172115 h 219183"/>
                <a:gd name="connsiteX4" fmla="*/ 139816 w 177568"/>
                <a:gd name="connsiteY4" fmla="*/ 168166 h 219183"/>
                <a:gd name="connsiteX5" fmla="*/ 167797 w 177568"/>
                <a:gd name="connsiteY5" fmla="*/ 158678 h 219183"/>
                <a:gd name="connsiteX6" fmla="*/ 167797 w 177568"/>
                <a:gd name="connsiteY6" fmla="*/ 207367 h 219183"/>
                <a:gd name="connsiteX7" fmla="*/ 104535 w 177568"/>
                <a:gd name="connsiteY7" fmla="*/ 219184 h 219183"/>
                <a:gd name="connsiteX8" fmla="*/ 26986 w 177568"/>
                <a:gd name="connsiteY8" fmla="*/ 191175 h 219183"/>
                <a:gd name="connsiteX9" fmla="*/ 0 w 177568"/>
                <a:gd name="connsiteY9" fmla="*/ 110245 h 219183"/>
                <a:gd name="connsiteX10" fmla="*/ 13067 w 177568"/>
                <a:gd name="connsiteY10" fmla="*/ 52069 h 219183"/>
                <a:gd name="connsiteX11" fmla="*/ 50649 w 177568"/>
                <a:gd name="connsiteY11" fmla="*/ 13493 h 219183"/>
                <a:gd name="connsiteX12" fmla="*/ 108342 w 177568"/>
                <a:gd name="connsiteY12" fmla="*/ 0 h 219183"/>
                <a:gd name="connsiteX13" fmla="*/ 177568 w 177568"/>
                <a:gd name="connsiteY13" fmla="*/ 15027 h 219183"/>
                <a:gd name="connsiteX14" fmla="*/ 159076 w 177568"/>
                <a:gd name="connsiteY14" fmla="*/ 60364 h 219183"/>
                <a:gd name="connsiteX15" fmla="*/ 134306 w 177568"/>
                <a:gd name="connsiteY15" fmla="*/ 51018 h 219183"/>
                <a:gd name="connsiteX16" fmla="*/ 107717 w 177568"/>
                <a:gd name="connsiteY16" fmla="*/ 47240 h 219183"/>
                <a:gd name="connsiteX17" fmla="*/ 107717 w 177568"/>
                <a:gd name="connsiteY17" fmla="*/ 47297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568" h="219183">
                  <a:moveTo>
                    <a:pt x="107745" y="47297"/>
                  </a:moveTo>
                  <a:cubicBezTo>
                    <a:pt x="93372" y="47297"/>
                    <a:pt x="82180" y="52921"/>
                    <a:pt x="74112" y="64142"/>
                  </a:cubicBezTo>
                  <a:cubicBezTo>
                    <a:pt x="66073" y="75362"/>
                    <a:pt x="62040" y="90844"/>
                    <a:pt x="62040" y="110586"/>
                  </a:cubicBezTo>
                  <a:cubicBezTo>
                    <a:pt x="62040" y="151605"/>
                    <a:pt x="78402" y="172115"/>
                    <a:pt x="111097" y="172115"/>
                  </a:cubicBezTo>
                  <a:cubicBezTo>
                    <a:pt x="120983" y="172115"/>
                    <a:pt x="130556" y="170808"/>
                    <a:pt x="139816" y="168166"/>
                  </a:cubicBezTo>
                  <a:cubicBezTo>
                    <a:pt x="149077" y="165553"/>
                    <a:pt x="158423" y="162371"/>
                    <a:pt x="167797" y="158678"/>
                  </a:cubicBezTo>
                  <a:lnTo>
                    <a:pt x="167797" y="207367"/>
                  </a:lnTo>
                  <a:cubicBezTo>
                    <a:pt x="149162" y="215235"/>
                    <a:pt x="128056" y="219184"/>
                    <a:pt x="104535" y="219184"/>
                  </a:cubicBezTo>
                  <a:cubicBezTo>
                    <a:pt x="70817" y="219184"/>
                    <a:pt x="44967" y="209838"/>
                    <a:pt x="26986" y="191175"/>
                  </a:cubicBezTo>
                  <a:cubicBezTo>
                    <a:pt x="9005" y="172512"/>
                    <a:pt x="0" y="145526"/>
                    <a:pt x="0" y="110245"/>
                  </a:cubicBezTo>
                  <a:cubicBezTo>
                    <a:pt x="0" y="88174"/>
                    <a:pt x="4346" y="68800"/>
                    <a:pt x="13067" y="52069"/>
                  </a:cubicBezTo>
                  <a:cubicBezTo>
                    <a:pt x="21788" y="35366"/>
                    <a:pt x="34315" y="22498"/>
                    <a:pt x="50649" y="13493"/>
                  </a:cubicBezTo>
                  <a:cubicBezTo>
                    <a:pt x="66982" y="4488"/>
                    <a:pt x="86242" y="0"/>
                    <a:pt x="108342" y="0"/>
                  </a:cubicBezTo>
                  <a:cubicBezTo>
                    <a:pt x="132487" y="0"/>
                    <a:pt x="155553" y="5000"/>
                    <a:pt x="177568" y="15027"/>
                  </a:cubicBezTo>
                  <a:lnTo>
                    <a:pt x="159076" y="60364"/>
                  </a:lnTo>
                  <a:cubicBezTo>
                    <a:pt x="150810" y="56671"/>
                    <a:pt x="142572" y="53575"/>
                    <a:pt x="134306" y="51018"/>
                  </a:cubicBezTo>
                  <a:cubicBezTo>
                    <a:pt x="126039" y="48490"/>
                    <a:pt x="117176" y="47240"/>
                    <a:pt x="107717" y="47240"/>
                  </a:cubicBezTo>
                  <a:lnTo>
                    <a:pt x="107717" y="47297"/>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D2B3F68-174C-E3A5-57DB-8E2D94FD1336}"/>
                </a:ext>
              </a:extLst>
            </p:cNvPr>
            <p:cNvSpPr/>
            <p:nvPr/>
          </p:nvSpPr>
          <p:spPr>
            <a:xfrm>
              <a:off x="17371394" y="1798663"/>
              <a:ext cx="169330" cy="213161"/>
            </a:xfrm>
            <a:custGeom>
              <a:avLst/>
              <a:gdLst>
                <a:gd name="connsiteX0" fmla="*/ 114932 w 169330"/>
                <a:gd name="connsiteY0" fmla="*/ 213162 h 213161"/>
                <a:gd name="connsiteX1" fmla="*/ 54569 w 169330"/>
                <a:gd name="connsiteY1" fmla="*/ 213162 h 213161"/>
                <a:gd name="connsiteX2" fmla="*/ 54569 w 169330"/>
                <a:gd name="connsiteY2" fmla="*/ 47098 h 213161"/>
                <a:gd name="connsiteX3" fmla="*/ 0 w 169330"/>
                <a:gd name="connsiteY3" fmla="*/ 47098 h 213161"/>
                <a:gd name="connsiteX4" fmla="*/ 0 w 169330"/>
                <a:gd name="connsiteY4" fmla="*/ 0 h 213161"/>
                <a:gd name="connsiteX5" fmla="*/ 169330 w 169330"/>
                <a:gd name="connsiteY5" fmla="*/ 0 h 213161"/>
                <a:gd name="connsiteX6" fmla="*/ 169330 w 169330"/>
                <a:gd name="connsiteY6" fmla="*/ 47098 h 213161"/>
                <a:gd name="connsiteX7" fmla="*/ 114932 w 169330"/>
                <a:gd name="connsiteY7" fmla="*/ 47098 h 213161"/>
                <a:gd name="connsiteX8" fmla="*/ 114932 w 169330"/>
                <a:gd name="connsiteY8" fmla="*/ 213162 h 213161"/>
                <a:gd name="connsiteX9" fmla="*/ 114932 w 169330"/>
                <a:gd name="connsiteY9" fmla="*/ 213162 h 21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0" h="213161">
                  <a:moveTo>
                    <a:pt x="114932" y="213162"/>
                  </a:moveTo>
                  <a:lnTo>
                    <a:pt x="54569" y="213162"/>
                  </a:lnTo>
                  <a:lnTo>
                    <a:pt x="54569" y="47098"/>
                  </a:lnTo>
                  <a:lnTo>
                    <a:pt x="0" y="47098"/>
                  </a:lnTo>
                  <a:lnTo>
                    <a:pt x="0" y="0"/>
                  </a:lnTo>
                  <a:lnTo>
                    <a:pt x="169330" y="0"/>
                  </a:lnTo>
                  <a:lnTo>
                    <a:pt x="169330" y="47098"/>
                  </a:lnTo>
                  <a:lnTo>
                    <a:pt x="114932" y="47098"/>
                  </a:lnTo>
                  <a:lnTo>
                    <a:pt x="114932" y="213162"/>
                  </a:lnTo>
                  <a:lnTo>
                    <a:pt x="114932" y="213162"/>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1B00B225-3003-EAF5-E82E-EEF847038802}"/>
                </a:ext>
              </a:extLst>
            </p:cNvPr>
            <p:cNvSpPr/>
            <p:nvPr/>
          </p:nvSpPr>
          <p:spPr>
            <a:xfrm>
              <a:off x="17135337" y="660475"/>
              <a:ext cx="473477" cy="321617"/>
            </a:xfrm>
            <a:custGeom>
              <a:avLst/>
              <a:gdLst>
                <a:gd name="connsiteX0" fmla="*/ 0 w 473477"/>
                <a:gd name="connsiteY0" fmla="*/ 0 h 321617"/>
                <a:gd name="connsiteX1" fmla="*/ 473478 w 473477"/>
                <a:gd name="connsiteY1" fmla="*/ 0 h 321617"/>
                <a:gd name="connsiteX2" fmla="*/ 473478 w 473477"/>
                <a:gd name="connsiteY2" fmla="*/ 321617 h 321617"/>
                <a:gd name="connsiteX3" fmla="*/ 0 w 473477"/>
                <a:gd name="connsiteY3" fmla="*/ 321617 h 321617"/>
              </a:gdLst>
              <a:ahLst/>
              <a:cxnLst>
                <a:cxn ang="0">
                  <a:pos x="connsiteX0" y="connsiteY0"/>
                </a:cxn>
                <a:cxn ang="0">
                  <a:pos x="connsiteX1" y="connsiteY1"/>
                </a:cxn>
                <a:cxn ang="0">
                  <a:pos x="connsiteX2" y="connsiteY2"/>
                </a:cxn>
                <a:cxn ang="0">
                  <a:pos x="connsiteX3" y="connsiteY3"/>
                </a:cxn>
              </a:cxnLst>
              <a:rect l="l" t="t" r="r" b="b"/>
              <a:pathLst>
                <a:path w="473477" h="321617">
                  <a:moveTo>
                    <a:pt x="0" y="0"/>
                  </a:moveTo>
                  <a:lnTo>
                    <a:pt x="473478" y="0"/>
                  </a:lnTo>
                  <a:lnTo>
                    <a:pt x="473478" y="321617"/>
                  </a:lnTo>
                  <a:lnTo>
                    <a:pt x="0" y="321617"/>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9BCC32A-D0AB-B352-7EA3-26DE6F526CCB}"/>
                </a:ext>
              </a:extLst>
            </p:cNvPr>
            <p:cNvSpPr/>
            <p:nvPr/>
          </p:nvSpPr>
          <p:spPr>
            <a:xfrm>
              <a:off x="17144484" y="669536"/>
              <a:ext cx="455184" cy="303465"/>
            </a:xfrm>
            <a:custGeom>
              <a:avLst/>
              <a:gdLst>
                <a:gd name="connsiteX0" fmla="*/ 0 w 455184"/>
                <a:gd name="connsiteY0" fmla="*/ 0 h 303465"/>
                <a:gd name="connsiteX1" fmla="*/ 455184 w 455184"/>
                <a:gd name="connsiteY1" fmla="*/ 0 h 303465"/>
                <a:gd name="connsiteX2" fmla="*/ 455184 w 455184"/>
                <a:gd name="connsiteY2" fmla="*/ 303466 h 303465"/>
                <a:gd name="connsiteX3" fmla="*/ 0 w 455184"/>
                <a:gd name="connsiteY3" fmla="*/ 303466 h 303465"/>
              </a:gdLst>
              <a:ahLst/>
              <a:cxnLst>
                <a:cxn ang="0">
                  <a:pos x="connsiteX0" y="connsiteY0"/>
                </a:cxn>
                <a:cxn ang="0">
                  <a:pos x="connsiteX1" y="connsiteY1"/>
                </a:cxn>
                <a:cxn ang="0">
                  <a:pos x="connsiteX2" y="connsiteY2"/>
                </a:cxn>
                <a:cxn ang="0">
                  <a:pos x="connsiteX3" y="connsiteY3"/>
                </a:cxn>
              </a:cxnLst>
              <a:rect l="l" t="t" r="r" b="b"/>
              <a:pathLst>
                <a:path w="455184" h="303465">
                  <a:moveTo>
                    <a:pt x="0" y="0"/>
                  </a:moveTo>
                  <a:lnTo>
                    <a:pt x="455184" y="0"/>
                  </a:lnTo>
                  <a:lnTo>
                    <a:pt x="455184" y="303466"/>
                  </a:lnTo>
                  <a:lnTo>
                    <a:pt x="0" y="303466"/>
                  </a:lnTo>
                  <a:close/>
                </a:path>
              </a:pathLst>
            </a:custGeom>
            <a:solidFill>
              <a:srgbClr val="144390"/>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0AEE1CE-570E-46FA-2CCA-878327A4DFE0}"/>
                </a:ext>
              </a:extLst>
            </p:cNvPr>
            <p:cNvSpPr/>
            <p:nvPr/>
          </p:nvSpPr>
          <p:spPr>
            <a:xfrm>
              <a:off x="17356282" y="705840"/>
              <a:ext cx="31417" cy="29826"/>
            </a:xfrm>
            <a:custGeom>
              <a:avLst/>
              <a:gdLst>
                <a:gd name="connsiteX0" fmla="*/ 6079 w 31417"/>
                <a:gd name="connsiteY0" fmla="*/ 29827 h 29826"/>
                <a:gd name="connsiteX1" fmla="*/ 15709 w 31417"/>
                <a:gd name="connsiteY1" fmla="*/ 22810 h 29826"/>
                <a:gd name="connsiteX2" fmla="*/ 25310 w 31417"/>
                <a:gd name="connsiteY2" fmla="*/ 29827 h 29826"/>
                <a:gd name="connsiteX3" fmla="*/ 21646 w 31417"/>
                <a:gd name="connsiteY3" fmla="*/ 18493 h 29826"/>
                <a:gd name="connsiteX4" fmla="*/ 31417 w 31417"/>
                <a:gd name="connsiteY4" fmla="*/ 11476 h 29826"/>
                <a:gd name="connsiteX5" fmla="*/ 19373 w 31417"/>
                <a:gd name="connsiteY5" fmla="*/ 11476 h 29826"/>
                <a:gd name="connsiteX6" fmla="*/ 15709 w 31417"/>
                <a:gd name="connsiteY6" fmla="*/ 0 h 29826"/>
                <a:gd name="connsiteX7" fmla="*/ 12016 w 31417"/>
                <a:gd name="connsiteY7" fmla="*/ 11505 h 29826"/>
                <a:gd name="connsiteX8" fmla="*/ 0 w 31417"/>
                <a:gd name="connsiteY8" fmla="*/ 11476 h 29826"/>
                <a:gd name="connsiteX9" fmla="*/ 9743 w 31417"/>
                <a:gd name="connsiteY9" fmla="*/ 18493 h 29826"/>
                <a:gd name="connsiteX10" fmla="*/ 6079 w 31417"/>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6079" y="29827"/>
                  </a:moveTo>
                  <a:lnTo>
                    <a:pt x="15709" y="22810"/>
                  </a:lnTo>
                  <a:lnTo>
                    <a:pt x="25310" y="29827"/>
                  </a:lnTo>
                  <a:lnTo>
                    <a:pt x="21646" y="18493"/>
                  </a:lnTo>
                  <a:lnTo>
                    <a:pt x="31417" y="11476"/>
                  </a:lnTo>
                  <a:lnTo>
                    <a:pt x="19373" y="11476"/>
                  </a:lnTo>
                  <a:lnTo>
                    <a:pt x="15709" y="0"/>
                  </a:lnTo>
                  <a:lnTo>
                    <a:pt x="12016" y="11505"/>
                  </a:lnTo>
                  <a:lnTo>
                    <a:pt x="0" y="11476"/>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D7A63D2-BCDC-4354-0145-D2D4725C0917}"/>
                </a:ext>
              </a:extLst>
            </p:cNvPr>
            <p:cNvSpPr/>
            <p:nvPr/>
          </p:nvSpPr>
          <p:spPr>
            <a:xfrm>
              <a:off x="17306571" y="719191"/>
              <a:ext cx="31389" cy="29826"/>
            </a:xfrm>
            <a:custGeom>
              <a:avLst/>
              <a:gdLst>
                <a:gd name="connsiteX0" fmla="*/ 6107 w 31389"/>
                <a:gd name="connsiteY0" fmla="*/ 29827 h 29826"/>
                <a:gd name="connsiteX1" fmla="*/ 15709 w 31389"/>
                <a:gd name="connsiteY1" fmla="*/ 22810 h 29826"/>
                <a:gd name="connsiteX2" fmla="*/ 25310 w 31389"/>
                <a:gd name="connsiteY2" fmla="*/ 29827 h 29826"/>
                <a:gd name="connsiteX3" fmla="*/ 21646 w 31389"/>
                <a:gd name="connsiteY3" fmla="*/ 18493 h 29826"/>
                <a:gd name="connsiteX4" fmla="*/ 31389 w 31389"/>
                <a:gd name="connsiteY4" fmla="*/ 11476 h 29826"/>
                <a:gd name="connsiteX5" fmla="*/ 19373 w 31389"/>
                <a:gd name="connsiteY5" fmla="*/ 11476 h 29826"/>
                <a:gd name="connsiteX6" fmla="*/ 15709 w 31389"/>
                <a:gd name="connsiteY6" fmla="*/ 0 h 29826"/>
                <a:gd name="connsiteX7" fmla="*/ 12016 w 31389"/>
                <a:gd name="connsiteY7" fmla="*/ 11505 h 29826"/>
                <a:gd name="connsiteX8" fmla="*/ 0 w 31389"/>
                <a:gd name="connsiteY8" fmla="*/ 11476 h 29826"/>
                <a:gd name="connsiteX9" fmla="*/ 9743 w 31389"/>
                <a:gd name="connsiteY9" fmla="*/ 18493 h 29826"/>
                <a:gd name="connsiteX10" fmla="*/ 6107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107" y="29827"/>
                  </a:moveTo>
                  <a:lnTo>
                    <a:pt x="15709" y="22810"/>
                  </a:lnTo>
                  <a:lnTo>
                    <a:pt x="25310" y="29827"/>
                  </a:lnTo>
                  <a:lnTo>
                    <a:pt x="21646" y="18493"/>
                  </a:lnTo>
                  <a:lnTo>
                    <a:pt x="31389" y="11476"/>
                  </a:lnTo>
                  <a:lnTo>
                    <a:pt x="19373" y="11476"/>
                  </a:lnTo>
                  <a:lnTo>
                    <a:pt x="15709" y="0"/>
                  </a:lnTo>
                  <a:lnTo>
                    <a:pt x="12016" y="11505"/>
                  </a:lnTo>
                  <a:lnTo>
                    <a:pt x="0" y="11476"/>
                  </a:lnTo>
                  <a:lnTo>
                    <a:pt x="9743" y="18493"/>
                  </a:lnTo>
                  <a:lnTo>
                    <a:pt x="6107" y="29827"/>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F4485A0-11D4-26CE-3F79-FCF95E8BB0E6}"/>
                </a:ext>
              </a:extLst>
            </p:cNvPr>
            <p:cNvSpPr/>
            <p:nvPr/>
          </p:nvSpPr>
          <p:spPr>
            <a:xfrm>
              <a:off x="17270211" y="755636"/>
              <a:ext cx="31389" cy="29826"/>
            </a:xfrm>
            <a:custGeom>
              <a:avLst/>
              <a:gdLst>
                <a:gd name="connsiteX0" fmla="*/ 15709 w 31389"/>
                <a:gd name="connsiteY0" fmla="*/ 0 h 29826"/>
                <a:gd name="connsiteX1" fmla="*/ 12016 w 31389"/>
                <a:gd name="connsiteY1" fmla="*/ 11505 h 29826"/>
                <a:gd name="connsiteX2" fmla="*/ 0 w 31389"/>
                <a:gd name="connsiteY2" fmla="*/ 11505 h 29826"/>
                <a:gd name="connsiteX3" fmla="*/ 9743 w 31389"/>
                <a:gd name="connsiteY3" fmla="*/ 18493 h 29826"/>
                <a:gd name="connsiteX4" fmla="*/ 6079 w 31389"/>
                <a:gd name="connsiteY4" fmla="*/ 29827 h 29826"/>
                <a:gd name="connsiteX5" fmla="*/ 15709 w 31389"/>
                <a:gd name="connsiteY5" fmla="*/ 22839 h 29826"/>
                <a:gd name="connsiteX6" fmla="*/ 25310 w 31389"/>
                <a:gd name="connsiteY6" fmla="*/ 29827 h 29826"/>
                <a:gd name="connsiteX7" fmla="*/ 21646 w 31389"/>
                <a:gd name="connsiteY7" fmla="*/ 18493 h 29826"/>
                <a:gd name="connsiteX8" fmla="*/ 31389 w 31389"/>
                <a:gd name="connsiteY8" fmla="*/ 11505 h 29826"/>
                <a:gd name="connsiteX9" fmla="*/ 19373 w 31389"/>
                <a:gd name="connsiteY9" fmla="*/ 11505 h 29826"/>
                <a:gd name="connsiteX10" fmla="*/ 15709 w 31389"/>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5709" y="0"/>
                  </a:moveTo>
                  <a:lnTo>
                    <a:pt x="12016" y="11505"/>
                  </a:lnTo>
                  <a:lnTo>
                    <a:pt x="0" y="11505"/>
                  </a:lnTo>
                  <a:lnTo>
                    <a:pt x="9743" y="18493"/>
                  </a:lnTo>
                  <a:lnTo>
                    <a:pt x="6079" y="29827"/>
                  </a:lnTo>
                  <a:lnTo>
                    <a:pt x="15709" y="22839"/>
                  </a:lnTo>
                  <a:lnTo>
                    <a:pt x="25310" y="29827"/>
                  </a:lnTo>
                  <a:lnTo>
                    <a:pt x="21646" y="18493"/>
                  </a:lnTo>
                  <a:lnTo>
                    <a:pt x="31389" y="11505"/>
                  </a:lnTo>
                  <a:lnTo>
                    <a:pt x="19373" y="11505"/>
                  </a:lnTo>
                  <a:lnTo>
                    <a:pt x="15709" y="0"/>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6B2DFDE-A310-60FD-1754-E3CAB5AC6421}"/>
                </a:ext>
              </a:extLst>
            </p:cNvPr>
            <p:cNvSpPr/>
            <p:nvPr/>
          </p:nvSpPr>
          <p:spPr>
            <a:xfrm>
              <a:off x="17256860" y="805290"/>
              <a:ext cx="31417" cy="29826"/>
            </a:xfrm>
            <a:custGeom>
              <a:avLst/>
              <a:gdLst>
                <a:gd name="connsiteX0" fmla="*/ 15709 w 31417"/>
                <a:gd name="connsiteY0" fmla="*/ 22810 h 29826"/>
                <a:gd name="connsiteX1" fmla="*/ 25310 w 31417"/>
                <a:gd name="connsiteY1" fmla="*/ 29827 h 29826"/>
                <a:gd name="connsiteX2" fmla="*/ 21646 w 31417"/>
                <a:gd name="connsiteY2" fmla="*/ 18493 h 29826"/>
                <a:gd name="connsiteX3" fmla="*/ 31418 w 31417"/>
                <a:gd name="connsiteY3" fmla="*/ 11476 h 29826"/>
                <a:gd name="connsiteX4" fmla="*/ 19373 w 31417"/>
                <a:gd name="connsiteY4" fmla="*/ 11476 h 29826"/>
                <a:gd name="connsiteX5" fmla="*/ 15709 w 31417"/>
                <a:gd name="connsiteY5" fmla="*/ 0 h 29826"/>
                <a:gd name="connsiteX6" fmla="*/ 12016 w 31417"/>
                <a:gd name="connsiteY6" fmla="*/ 11505 h 29826"/>
                <a:gd name="connsiteX7" fmla="*/ 0 w 31417"/>
                <a:gd name="connsiteY7" fmla="*/ 11476 h 29826"/>
                <a:gd name="connsiteX8" fmla="*/ 9743 w 31417"/>
                <a:gd name="connsiteY8" fmla="*/ 18493 h 29826"/>
                <a:gd name="connsiteX9" fmla="*/ 6107 w 31417"/>
                <a:gd name="connsiteY9" fmla="*/ 29827 h 29826"/>
                <a:gd name="connsiteX10" fmla="*/ 15709 w 31417"/>
                <a:gd name="connsiteY10" fmla="*/ 2281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709" y="22810"/>
                  </a:moveTo>
                  <a:lnTo>
                    <a:pt x="25310" y="29827"/>
                  </a:lnTo>
                  <a:lnTo>
                    <a:pt x="21646" y="18493"/>
                  </a:lnTo>
                  <a:lnTo>
                    <a:pt x="31418" y="11476"/>
                  </a:lnTo>
                  <a:lnTo>
                    <a:pt x="19373" y="11476"/>
                  </a:lnTo>
                  <a:lnTo>
                    <a:pt x="15709" y="0"/>
                  </a:lnTo>
                  <a:lnTo>
                    <a:pt x="12016" y="11505"/>
                  </a:lnTo>
                  <a:lnTo>
                    <a:pt x="0" y="11476"/>
                  </a:lnTo>
                  <a:lnTo>
                    <a:pt x="9743" y="18493"/>
                  </a:lnTo>
                  <a:lnTo>
                    <a:pt x="6107" y="29827"/>
                  </a:lnTo>
                  <a:lnTo>
                    <a:pt x="15709" y="2281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0B045A3-3A2D-8150-21B1-051779B17470}"/>
                </a:ext>
              </a:extLst>
            </p:cNvPr>
            <p:cNvSpPr/>
            <p:nvPr/>
          </p:nvSpPr>
          <p:spPr>
            <a:xfrm>
              <a:off x="17270211" y="855087"/>
              <a:ext cx="31389" cy="29826"/>
            </a:xfrm>
            <a:custGeom>
              <a:avLst/>
              <a:gdLst>
                <a:gd name="connsiteX0" fmla="*/ 19373 w 31389"/>
                <a:gd name="connsiteY0" fmla="*/ 11476 h 29826"/>
                <a:gd name="connsiteX1" fmla="*/ 15709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709 w 31389"/>
                <a:gd name="connsiteY6" fmla="*/ 22810 h 29826"/>
                <a:gd name="connsiteX7" fmla="*/ 25310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709" y="0"/>
                  </a:lnTo>
                  <a:lnTo>
                    <a:pt x="12016" y="11476"/>
                  </a:lnTo>
                  <a:lnTo>
                    <a:pt x="0" y="11476"/>
                  </a:lnTo>
                  <a:lnTo>
                    <a:pt x="9743" y="18493"/>
                  </a:lnTo>
                  <a:lnTo>
                    <a:pt x="6079" y="29827"/>
                  </a:lnTo>
                  <a:lnTo>
                    <a:pt x="15709" y="22810"/>
                  </a:lnTo>
                  <a:lnTo>
                    <a:pt x="25310"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F66A6C4-D22E-A53D-D647-B30D37948598}"/>
                </a:ext>
              </a:extLst>
            </p:cNvPr>
            <p:cNvSpPr/>
            <p:nvPr/>
          </p:nvSpPr>
          <p:spPr>
            <a:xfrm>
              <a:off x="17306656" y="891532"/>
              <a:ext cx="31389" cy="29798"/>
            </a:xfrm>
            <a:custGeom>
              <a:avLst/>
              <a:gdLst>
                <a:gd name="connsiteX0" fmla="*/ 19373 w 31389"/>
                <a:gd name="connsiteY0" fmla="*/ 11476 h 29798"/>
                <a:gd name="connsiteX1" fmla="*/ 15680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079 w 31389"/>
                <a:gd name="connsiteY5" fmla="*/ 29798 h 29798"/>
                <a:gd name="connsiteX6" fmla="*/ 15680 w 31389"/>
                <a:gd name="connsiteY6" fmla="*/ 22810 h 29798"/>
                <a:gd name="connsiteX7" fmla="*/ 25282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680" y="0"/>
                  </a:lnTo>
                  <a:lnTo>
                    <a:pt x="12016" y="11476"/>
                  </a:lnTo>
                  <a:lnTo>
                    <a:pt x="0" y="11476"/>
                  </a:lnTo>
                  <a:lnTo>
                    <a:pt x="9743" y="18464"/>
                  </a:lnTo>
                  <a:lnTo>
                    <a:pt x="6079" y="29798"/>
                  </a:lnTo>
                  <a:lnTo>
                    <a:pt x="15680" y="22810"/>
                  </a:lnTo>
                  <a:lnTo>
                    <a:pt x="25282"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AD7259E-3B32-5383-AD9E-93D88C83185E}"/>
                </a:ext>
              </a:extLst>
            </p:cNvPr>
            <p:cNvSpPr/>
            <p:nvPr/>
          </p:nvSpPr>
          <p:spPr>
            <a:xfrm>
              <a:off x="17356282" y="904713"/>
              <a:ext cx="31417" cy="29826"/>
            </a:xfrm>
            <a:custGeom>
              <a:avLst/>
              <a:gdLst>
                <a:gd name="connsiteX0" fmla="*/ 19373 w 31417"/>
                <a:gd name="connsiteY0" fmla="*/ 11505 h 29826"/>
                <a:gd name="connsiteX1" fmla="*/ 15709 w 31417"/>
                <a:gd name="connsiteY1" fmla="*/ 0 h 29826"/>
                <a:gd name="connsiteX2" fmla="*/ 12044 w 31417"/>
                <a:gd name="connsiteY2" fmla="*/ 11505 h 29826"/>
                <a:gd name="connsiteX3" fmla="*/ 0 w 31417"/>
                <a:gd name="connsiteY3" fmla="*/ 11505 h 29826"/>
                <a:gd name="connsiteX4" fmla="*/ 9743 w 31417"/>
                <a:gd name="connsiteY4" fmla="*/ 18493 h 29826"/>
                <a:gd name="connsiteX5" fmla="*/ 6107 w 31417"/>
                <a:gd name="connsiteY5" fmla="*/ 29827 h 29826"/>
                <a:gd name="connsiteX6" fmla="*/ 15709 w 31417"/>
                <a:gd name="connsiteY6" fmla="*/ 22839 h 29826"/>
                <a:gd name="connsiteX7" fmla="*/ 25310 w 31417"/>
                <a:gd name="connsiteY7" fmla="*/ 29827 h 29826"/>
                <a:gd name="connsiteX8" fmla="*/ 21646 w 31417"/>
                <a:gd name="connsiteY8" fmla="*/ 18493 h 29826"/>
                <a:gd name="connsiteX9" fmla="*/ 31417 w 31417"/>
                <a:gd name="connsiteY9" fmla="*/ 11505 h 29826"/>
                <a:gd name="connsiteX10" fmla="*/ 19373 w 31417"/>
                <a:gd name="connsiteY10" fmla="*/ 11505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9373" y="11505"/>
                  </a:moveTo>
                  <a:lnTo>
                    <a:pt x="15709" y="0"/>
                  </a:lnTo>
                  <a:lnTo>
                    <a:pt x="12044" y="11505"/>
                  </a:lnTo>
                  <a:lnTo>
                    <a:pt x="0" y="11505"/>
                  </a:lnTo>
                  <a:lnTo>
                    <a:pt x="9743" y="18493"/>
                  </a:lnTo>
                  <a:lnTo>
                    <a:pt x="6107" y="29827"/>
                  </a:lnTo>
                  <a:lnTo>
                    <a:pt x="15709" y="22839"/>
                  </a:lnTo>
                  <a:lnTo>
                    <a:pt x="25310" y="29827"/>
                  </a:lnTo>
                  <a:lnTo>
                    <a:pt x="21646" y="18493"/>
                  </a:lnTo>
                  <a:lnTo>
                    <a:pt x="31417" y="11505"/>
                  </a:lnTo>
                  <a:lnTo>
                    <a:pt x="19373" y="11505"/>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FD56289-0627-363E-D410-444195F44570}"/>
                </a:ext>
              </a:extLst>
            </p:cNvPr>
            <p:cNvSpPr/>
            <p:nvPr/>
          </p:nvSpPr>
          <p:spPr>
            <a:xfrm>
              <a:off x="17405936" y="891532"/>
              <a:ext cx="31389" cy="29798"/>
            </a:xfrm>
            <a:custGeom>
              <a:avLst/>
              <a:gdLst>
                <a:gd name="connsiteX0" fmla="*/ 19373 w 31389"/>
                <a:gd name="connsiteY0" fmla="*/ 11476 h 29798"/>
                <a:gd name="connsiteX1" fmla="*/ 15709 w 31389"/>
                <a:gd name="connsiteY1" fmla="*/ 0 h 29798"/>
                <a:gd name="connsiteX2" fmla="*/ 12016 w 31389"/>
                <a:gd name="connsiteY2" fmla="*/ 11476 h 29798"/>
                <a:gd name="connsiteX3" fmla="*/ 0 w 31389"/>
                <a:gd name="connsiteY3" fmla="*/ 11476 h 29798"/>
                <a:gd name="connsiteX4" fmla="*/ 9743 w 31389"/>
                <a:gd name="connsiteY4" fmla="*/ 18464 h 29798"/>
                <a:gd name="connsiteX5" fmla="*/ 6107 w 31389"/>
                <a:gd name="connsiteY5" fmla="*/ 29798 h 29798"/>
                <a:gd name="connsiteX6" fmla="*/ 15709 w 31389"/>
                <a:gd name="connsiteY6" fmla="*/ 22810 h 29798"/>
                <a:gd name="connsiteX7" fmla="*/ 25310 w 31389"/>
                <a:gd name="connsiteY7" fmla="*/ 29798 h 29798"/>
                <a:gd name="connsiteX8" fmla="*/ 21646 w 31389"/>
                <a:gd name="connsiteY8" fmla="*/ 18464 h 29798"/>
                <a:gd name="connsiteX9" fmla="*/ 31389 w 31389"/>
                <a:gd name="connsiteY9" fmla="*/ 11476 h 29798"/>
                <a:gd name="connsiteX10" fmla="*/ 19373 w 31389"/>
                <a:gd name="connsiteY10" fmla="*/ 11476 h 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798">
                  <a:moveTo>
                    <a:pt x="19373" y="11476"/>
                  </a:moveTo>
                  <a:lnTo>
                    <a:pt x="15709" y="0"/>
                  </a:lnTo>
                  <a:lnTo>
                    <a:pt x="12016" y="11476"/>
                  </a:lnTo>
                  <a:lnTo>
                    <a:pt x="0" y="11476"/>
                  </a:lnTo>
                  <a:lnTo>
                    <a:pt x="9743" y="18464"/>
                  </a:lnTo>
                  <a:lnTo>
                    <a:pt x="6107" y="29798"/>
                  </a:lnTo>
                  <a:lnTo>
                    <a:pt x="15709" y="22810"/>
                  </a:lnTo>
                  <a:lnTo>
                    <a:pt x="25310" y="29798"/>
                  </a:lnTo>
                  <a:lnTo>
                    <a:pt x="21646" y="18464"/>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4D3968C-D482-223E-C57D-B52FCAEFE669}"/>
                </a:ext>
              </a:extLst>
            </p:cNvPr>
            <p:cNvSpPr/>
            <p:nvPr/>
          </p:nvSpPr>
          <p:spPr>
            <a:xfrm>
              <a:off x="17442382" y="855087"/>
              <a:ext cx="31389" cy="29826"/>
            </a:xfrm>
            <a:custGeom>
              <a:avLst/>
              <a:gdLst>
                <a:gd name="connsiteX0" fmla="*/ 19373 w 31389"/>
                <a:gd name="connsiteY0" fmla="*/ 11476 h 29826"/>
                <a:gd name="connsiteX1" fmla="*/ 15680 w 31389"/>
                <a:gd name="connsiteY1" fmla="*/ 0 h 29826"/>
                <a:gd name="connsiteX2" fmla="*/ 12016 w 31389"/>
                <a:gd name="connsiteY2" fmla="*/ 11476 h 29826"/>
                <a:gd name="connsiteX3" fmla="*/ 0 w 31389"/>
                <a:gd name="connsiteY3" fmla="*/ 11476 h 29826"/>
                <a:gd name="connsiteX4" fmla="*/ 9743 w 31389"/>
                <a:gd name="connsiteY4" fmla="*/ 18493 h 29826"/>
                <a:gd name="connsiteX5" fmla="*/ 6079 w 31389"/>
                <a:gd name="connsiteY5" fmla="*/ 29827 h 29826"/>
                <a:gd name="connsiteX6" fmla="*/ 15680 w 31389"/>
                <a:gd name="connsiteY6" fmla="*/ 22810 h 29826"/>
                <a:gd name="connsiteX7" fmla="*/ 25282 w 31389"/>
                <a:gd name="connsiteY7" fmla="*/ 29827 h 29826"/>
                <a:gd name="connsiteX8" fmla="*/ 21646 w 31389"/>
                <a:gd name="connsiteY8" fmla="*/ 18493 h 29826"/>
                <a:gd name="connsiteX9" fmla="*/ 31389 w 31389"/>
                <a:gd name="connsiteY9" fmla="*/ 11476 h 29826"/>
                <a:gd name="connsiteX10" fmla="*/ 19373 w 31389"/>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19373" y="11476"/>
                  </a:moveTo>
                  <a:lnTo>
                    <a:pt x="15680" y="0"/>
                  </a:lnTo>
                  <a:lnTo>
                    <a:pt x="12016" y="11476"/>
                  </a:lnTo>
                  <a:lnTo>
                    <a:pt x="0" y="11476"/>
                  </a:lnTo>
                  <a:lnTo>
                    <a:pt x="9743" y="18493"/>
                  </a:lnTo>
                  <a:lnTo>
                    <a:pt x="6079" y="29827"/>
                  </a:lnTo>
                  <a:lnTo>
                    <a:pt x="15680" y="22810"/>
                  </a:lnTo>
                  <a:lnTo>
                    <a:pt x="25282" y="29827"/>
                  </a:lnTo>
                  <a:lnTo>
                    <a:pt x="21646" y="18493"/>
                  </a:lnTo>
                  <a:lnTo>
                    <a:pt x="31389" y="11476"/>
                  </a:lnTo>
                  <a:lnTo>
                    <a:pt x="19373" y="11476"/>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16B4BD9F-F2A6-FF8E-1DC6-D54C851DFA1D}"/>
                </a:ext>
              </a:extLst>
            </p:cNvPr>
            <p:cNvSpPr/>
            <p:nvPr/>
          </p:nvSpPr>
          <p:spPr>
            <a:xfrm>
              <a:off x="17455562" y="805148"/>
              <a:ext cx="31417" cy="29826"/>
            </a:xfrm>
            <a:custGeom>
              <a:avLst/>
              <a:gdLst>
                <a:gd name="connsiteX0" fmla="*/ 31417 w 31417"/>
                <a:gd name="connsiteY0" fmla="*/ 11476 h 29826"/>
                <a:gd name="connsiteX1" fmla="*/ 19373 w 31417"/>
                <a:gd name="connsiteY1" fmla="*/ 11476 h 29826"/>
                <a:gd name="connsiteX2" fmla="*/ 15709 w 31417"/>
                <a:gd name="connsiteY2" fmla="*/ 0 h 29826"/>
                <a:gd name="connsiteX3" fmla="*/ 12016 w 31417"/>
                <a:gd name="connsiteY3" fmla="*/ 11505 h 29826"/>
                <a:gd name="connsiteX4" fmla="*/ 0 w 31417"/>
                <a:gd name="connsiteY4" fmla="*/ 11476 h 29826"/>
                <a:gd name="connsiteX5" fmla="*/ 9743 w 31417"/>
                <a:gd name="connsiteY5" fmla="*/ 18493 h 29826"/>
                <a:gd name="connsiteX6" fmla="*/ 6107 w 31417"/>
                <a:gd name="connsiteY6" fmla="*/ 29827 h 29826"/>
                <a:gd name="connsiteX7" fmla="*/ 15709 w 31417"/>
                <a:gd name="connsiteY7" fmla="*/ 22810 h 29826"/>
                <a:gd name="connsiteX8" fmla="*/ 25310 w 31417"/>
                <a:gd name="connsiteY8" fmla="*/ 29827 h 29826"/>
                <a:gd name="connsiteX9" fmla="*/ 21646 w 31417"/>
                <a:gd name="connsiteY9" fmla="*/ 18493 h 29826"/>
                <a:gd name="connsiteX10" fmla="*/ 31417 w 31417"/>
                <a:gd name="connsiteY10" fmla="*/ 11476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31417" y="11476"/>
                  </a:moveTo>
                  <a:lnTo>
                    <a:pt x="19373" y="11476"/>
                  </a:lnTo>
                  <a:lnTo>
                    <a:pt x="15709" y="0"/>
                  </a:lnTo>
                  <a:lnTo>
                    <a:pt x="12016" y="11505"/>
                  </a:lnTo>
                  <a:lnTo>
                    <a:pt x="0" y="11476"/>
                  </a:lnTo>
                  <a:lnTo>
                    <a:pt x="9743" y="18493"/>
                  </a:lnTo>
                  <a:lnTo>
                    <a:pt x="6107" y="29827"/>
                  </a:lnTo>
                  <a:lnTo>
                    <a:pt x="15709" y="22810"/>
                  </a:lnTo>
                  <a:lnTo>
                    <a:pt x="25310" y="29827"/>
                  </a:lnTo>
                  <a:lnTo>
                    <a:pt x="21646" y="18493"/>
                  </a:lnTo>
                  <a:lnTo>
                    <a:pt x="31417" y="11476"/>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39A34DC-6EAC-F033-CBE6-CCF06834C347}"/>
                </a:ext>
              </a:extLst>
            </p:cNvPr>
            <p:cNvSpPr/>
            <p:nvPr/>
          </p:nvSpPr>
          <p:spPr>
            <a:xfrm>
              <a:off x="17442382" y="755494"/>
              <a:ext cx="31389" cy="29826"/>
            </a:xfrm>
            <a:custGeom>
              <a:avLst/>
              <a:gdLst>
                <a:gd name="connsiteX0" fmla="*/ 6079 w 31389"/>
                <a:gd name="connsiteY0" fmla="*/ 29827 h 29826"/>
                <a:gd name="connsiteX1" fmla="*/ 15680 w 31389"/>
                <a:gd name="connsiteY1" fmla="*/ 22810 h 29826"/>
                <a:gd name="connsiteX2" fmla="*/ 25310 w 31389"/>
                <a:gd name="connsiteY2" fmla="*/ 29827 h 29826"/>
                <a:gd name="connsiteX3" fmla="*/ 21646 w 31389"/>
                <a:gd name="connsiteY3" fmla="*/ 18493 h 29826"/>
                <a:gd name="connsiteX4" fmla="*/ 31389 w 31389"/>
                <a:gd name="connsiteY4" fmla="*/ 11505 h 29826"/>
                <a:gd name="connsiteX5" fmla="*/ 19373 w 31389"/>
                <a:gd name="connsiteY5" fmla="*/ 11505 h 29826"/>
                <a:gd name="connsiteX6" fmla="*/ 15680 w 31389"/>
                <a:gd name="connsiteY6" fmla="*/ 0 h 29826"/>
                <a:gd name="connsiteX7" fmla="*/ 12016 w 31389"/>
                <a:gd name="connsiteY7" fmla="*/ 11505 h 29826"/>
                <a:gd name="connsiteX8" fmla="*/ 0 w 31389"/>
                <a:gd name="connsiteY8" fmla="*/ 11505 h 29826"/>
                <a:gd name="connsiteX9" fmla="*/ 9743 w 31389"/>
                <a:gd name="connsiteY9" fmla="*/ 18493 h 29826"/>
                <a:gd name="connsiteX10" fmla="*/ 6079 w 31389"/>
                <a:gd name="connsiteY10" fmla="*/ 29827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89" h="29826">
                  <a:moveTo>
                    <a:pt x="6079" y="29827"/>
                  </a:moveTo>
                  <a:lnTo>
                    <a:pt x="15680" y="22810"/>
                  </a:lnTo>
                  <a:lnTo>
                    <a:pt x="25310" y="29827"/>
                  </a:lnTo>
                  <a:lnTo>
                    <a:pt x="21646" y="18493"/>
                  </a:lnTo>
                  <a:lnTo>
                    <a:pt x="31389" y="11505"/>
                  </a:lnTo>
                  <a:lnTo>
                    <a:pt x="19373" y="11505"/>
                  </a:lnTo>
                  <a:lnTo>
                    <a:pt x="15680" y="0"/>
                  </a:lnTo>
                  <a:lnTo>
                    <a:pt x="12016" y="11505"/>
                  </a:lnTo>
                  <a:lnTo>
                    <a:pt x="0" y="11505"/>
                  </a:lnTo>
                  <a:lnTo>
                    <a:pt x="9743" y="18493"/>
                  </a:lnTo>
                  <a:lnTo>
                    <a:pt x="6079" y="29827"/>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1F40FAE-5F4A-3AEA-7AE8-D5FD60708345}"/>
                </a:ext>
              </a:extLst>
            </p:cNvPr>
            <p:cNvSpPr/>
            <p:nvPr/>
          </p:nvSpPr>
          <p:spPr>
            <a:xfrm>
              <a:off x="17406078" y="719219"/>
              <a:ext cx="31417" cy="29826"/>
            </a:xfrm>
            <a:custGeom>
              <a:avLst/>
              <a:gdLst>
                <a:gd name="connsiteX0" fmla="*/ 15680 w 31417"/>
                <a:gd name="connsiteY0" fmla="*/ 0 h 29826"/>
                <a:gd name="connsiteX1" fmla="*/ 12016 w 31417"/>
                <a:gd name="connsiteY1" fmla="*/ 11476 h 29826"/>
                <a:gd name="connsiteX2" fmla="*/ 0 w 31417"/>
                <a:gd name="connsiteY2" fmla="*/ 11448 h 29826"/>
                <a:gd name="connsiteX3" fmla="*/ 9743 w 31417"/>
                <a:gd name="connsiteY3" fmla="*/ 18493 h 29826"/>
                <a:gd name="connsiteX4" fmla="*/ 6079 w 31417"/>
                <a:gd name="connsiteY4" fmla="*/ 29827 h 29826"/>
                <a:gd name="connsiteX5" fmla="*/ 15709 w 31417"/>
                <a:gd name="connsiteY5" fmla="*/ 22782 h 29826"/>
                <a:gd name="connsiteX6" fmla="*/ 25310 w 31417"/>
                <a:gd name="connsiteY6" fmla="*/ 29827 h 29826"/>
                <a:gd name="connsiteX7" fmla="*/ 21646 w 31417"/>
                <a:gd name="connsiteY7" fmla="*/ 18493 h 29826"/>
                <a:gd name="connsiteX8" fmla="*/ 31417 w 31417"/>
                <a:gd name="connsiteY8" fmla="*/ 11448 h 29826"/>
                <a:gd name="connsiteX9" fmla="*/ 19373 w 31417"/>
                <a:gd name="connsiteY9" fmla="*/ 11448 h 29826"/>
                <a:gd name="connsiteX10" fmla="*/ 15680 w 31417"/>
                <a:gd name="connsiteY10" fmla="*/ 0 h 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7" h="29826">
                  <a:moveTo>
                    <a:pt x="15680" y="0"/>
                  </a:moveTo>
                  <a:lnTo>
                    <a:pt x="12016" y="11476"/>
                  </a:lnTo>
                  <a:lnTo>
                    <a:pt x="0" y="11448"/>
                  </a:lnTo>
                  <a:lnTo>
                    <a:pt x="9743" y="18493"/>
                  </a:lnTo>
                  <a:lnTo>
                    <a:pt x="6079" y="29827"/>
                  </a:lnTo>
                  <a:lnTo>
                    <a:pt x="15709" y="22782"/>
                  </a:lnTo>
                  <a:lnTo>
                    <a:pt x="25310" y="29827"/>
                  </a:lnTo>
                  <a:lnTo>
                    <a:pt x="21646" y="18493"/>
                  </a:lnTo>
                  <a:lnTo>
                    <a:pt x="31417" y="11448"/>
                  </a:lnTo>
                  <a:lnTo>
                    <a:pt x="19373" y="11448"/>
                  </a:lnTo>
                  <a:lnTo>
                    <a:pt x="15680" y="0"/>
                  </a:lnTo>
                  <a:close/>
                </a:path>
              </a:pathLst>
            </a:custGeom>
            <a:solidFill>
              <a:srgbClr val="FDEA1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30616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E111E95-F0F2-3295-8874-FFF1B041B4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8288000" cy="10287000"/>
          </a:xfrm>
          <a:prstGeom prst="rect">
            <a:avLst/>
          </a:prstGeom>
        </p:spPr>
      </p:pic>
      <p:grpSp>
        <p:nvGrpSpPr>
          <p:cNvPr id="44" name="Group 43">
            <a:extLst>
              <a:ext uri="{FF2B5EF4-FFF2-40B4-BE49-F238E27FC236}">
                <a16:creationId xmlns:a16="http://schemas.microsoft.com/office/drawing/2014/main" id="{6FAFC575-9401-8293-F202-FB2970D6D271}"/>
              </a:ext>
            </a:extLst>
          </p:cNvPr>
          <p:cNvGrpSpPr/>
          <p:nvPr userDrawn="1"/>
        </p:nvGrpSpPr>
        <p:grpSpPr>
          <a:xfrm>
            <a:off x="720000" y="720000"/>
            <a:ext cx="2573887" cy="2066587"/>
            <a:chOff x="720000" y="720000"/>
            <a:chExt cx="2573887" cy="2066587"/>
          </a:xfrm>
        </p:grpSpPr>
        <p:sp>
          <p:nvSpPr>
            <p:cNvPr id="45" name="Freeform: Shape 44">
              <a:extLst>
                <a:ext uri="{FF2B5EF4-FFF2-40B4-BE49-F238E27FC236}">
                  <a16:creationId xmlns:a16="http://schemas.microsoft.com/office/drawing/2014/main" id="{0077D5BA-2CE1-78D7-4997-160565BC0A27}"/>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2A255A"/>
            </a:solidFill>
            <a:ln w="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6D405313-AA95-1A86-1C20-835F17CF0172}"/>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2A255A"/>
            </a:solid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E99E9FC-4A7D-095C-52F0-5396687C2113}"/>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2A255A"/>
            </a:solidFill>
            <a:ln w="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119FC4B-2D20-23FF-833B-65CB22A24037}"/>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388CA78-9C21-99AF-6899-9B206602C83E}"/>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63987763-40BB-95EB-13A9-B5C94B2E67EE}"/>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6A42FAB-D26A-6119-7F30-5037DDE7986A}"/>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81798D7-4D91-DB27-1604-69E262005926}"/>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9B9C4DE6-028A-F3F7-7118-9C4CA6F6F309}"/>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68AE3F7F-95E6-FA84-795D-A4A0A48BC112}"/>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A542CAB-4E5C-76E0-F4AE-F94C18D74EB2}"/>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94A25135-8F86-281C-7FA0-33D561374ABE}"/>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80B65BE9-A0AE-F87E-BF5C-5A49B0E1532A}"/>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400F11E0-0AD8-4C81-3783-6E6D2AECCAF1}"/>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68E321AE-7345-3DD3-A050-000D6153C2B4}"/>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CC9DF7E0-5C33-FE60-2DC4-DC662A82F4B6}"/>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E1E4E153-3C2E-47B4-95DD-7855638788B4}"/>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5730DC49-B5C3-A390-CBBB-632E052F2C47}"/>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C19D6068-674A-FCEE-AE99-E0E227B9F94D}"/>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F94CCDE6-EAC7-A9F6-97A2-854DD5229FDB}"/>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ADD2C31A-D7E2-04C8-9E79-1F01412252D3}"/>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57F7595F-56A5-AA66-9453-359D5F01924B}"/>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BBADD081-3524-B514-D409-F0F5D89542A0}"/>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C768BEDB-5810-A4C8-F862-55D12FF18574}"/>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84F27D91-0D2D-A428-40C9-604CDB3B6969}"/>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4EAFC8F3-2EF7-D2A3-163B-2508C2542E84}"/>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B907D02C-2D52-1AB0-4F7A-3CA460D1AFBE}"/>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EFF659C2-1714-5544-AE69-A5DFED669127}"/>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E15A0DA3-3264-8221-692B-80E38604E940}"/>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7BB0C1D8-5490-53FC-2471-32C8859D2F66}"/>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4317AB9B-5CAE-E8A1-944A-780C54C3664D}"/>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710345AA-F354-9749-9337-94B88CDEA29D}"/>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FA100977-E836-D21F-B057-87E58B97B8B4}"/>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EB252E6-92DB-D35C-C9FF-664D1D5A90FF}"/>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C038CF6D-2269-6A64-4878-A0F69BB621AA}"/>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6287FCF8-D0AE-3D4E-733A-5DECA4539678}"/>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8159155" y="2416393"/>
            <a:ext cx="9309092" cy="1288009"/>
          </a:xfrm>
          <a:prstGeom prst="rect">
            <a:avLst/>
          </a:prstGeom>
          <a:solidFill>
            <a:srgbClr val="2A255A"/>
          </a:solidFill>
        </p:spPr>
        <p:txBody>
          <a:bodyPr wrap="none" lIns="216000" tIns="180000" rIns="252000" bIns="108000" anchor="ctr" anchorCtr="0">
            <a:spAutoFit/>
          </a:bodyPr>
          <a:lstStyle>
            <a:lvl1pPr algn="r">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p:nvPr>
        </p:nvSpPr>
        <p:spPr>
          <a:xfrm>
            <a:off x="10603734" y="3666302"/>
            <a:ext cx="6864513" cy="1288009"/>
          </a:xfrm>
          <a:prstGeom prst="rect">
            <a:avLst/>
          </a:prstGeom>
          <a:solidFill>
            <a:srgbClr val="2A255A"/>
          </a:solidFill>
        </p:spPr>
        <p:txBody>
          <a:bodyPr wrap="none" lIns="216000" tIns="180000" rIns="252000" bIns="108000" anchor="ctr" anchorCtr="0">
            <a:spAutoFit/>
          </a:bodyPr>
          <a:lstStyle>
            <a:lvl1pPr marL="0" indent="0" algn="r">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pic>
        <p:nvPicPr>
          <p:cNvPr id="14" name="Picture 13">
            <a:extLst>
              <a:ext uri="{FF2B5EF4-FFF2-40B4-BE49-F238E27FC236}">
                <a16:creationId xmlns:a16="http://schemas.microsoft.com/office/drawing/2014/main" id="{77FF5123-E22E-9E85-E37A-826609495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4264" b="21186"/>
          <a:stretch/>
        </p:blipFill>
        <p:spPr>
          <a:xfrm>
            <a:off x="10780173" y="5715000"/>
            <a:ext cx="6864514" cy="3133532"/>
          </a:xfrm>
          <a:prstGeom prst="rect">
            <a:avLst/>
          </a:prstGeom>
        </p:spPr>
      </p:pic>
      <p:sp>
        <p:nvSpPr>
          <p:cNvPr id="5" name="TextBox 4">
            <a:extLst>
              <a:ext uri="{FF2B5EF4-FFF2-40B4-BE49-F238E27FC236}">
                <a16:creationId xmlns:a16="http://schemas.microsoft.com/office/drawing/2014/main" id="{A164E552-FBCE-BE6B-8D35-07611003C568}"/>
              </a:ext>
            </a:extLst>
          </p:cNvPr>
          <p:cNvSpPr txBox="1"/>
          <p:nvPr userDrawn="1"/>
        </p:nvSpPr>
        <p:spPr>
          <a:xfrm>
            <a:off x="11342043" y="8838615"/>
            <a:ext cx="6149954" cy="1169551"/>
          </a:xfrm>
          <a:prstGeom prst="rect">
            <a:avLst/>
          </a:prstGeom>
          <a:noFill/>
        </p:spPr>
        <p:txBody>
          <a:bodyPr wrap="square" rtlCol="0">
            <a:spAutoFit/>
          </a:bodyPr>
          <a:lstStyle/>
          <a:p>
            <a:pPr marL="0" indent="0" algn="just">
              <a:lnSpc>
                <a:spcPts val="1350"/>
              </a:lnSpc>
              <a:buNone/>
            </a:pPr>
            <a:r>
              <a:rPr lang="en-GB" sz="1200">
                <a:solidFill>
                  <a:srgbClr val="2A255A"/>
                </a:solidFill>
                <a:latin typeface="Open Sans" panose="020B0606030504020204" pitchFamily="34" charset="0"/>
                <a:ea typeface="Open Sans" panose="020B0606030504020204" pitchFamily="34" charset="0"/>
                <a:cs typeface="Open Sans" panose="020B0606030504020204" pitchFamily="34" charset="0"/>
              </a:rPr>
              <a:t>© European Union 2023</a:t>
            </a:r>
          </a:p>
          <a:p>
            <a:pPr marL="0" indent="0" algn="just">
              <a:lnSpc>
                <a:spcPts val="1350"/>
              </a:lnSpc>
              <a:buNone/>
            </a:pPr>
            <a:endParaRPr lang="en-GB" sz="1200">
              <a:solidFill>
                <a:srgbClr val="2A255A"/>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1350"/>
              </a:lnSpc>
              <a:buNone/>
            </a:pPr>
            <a:r>
              <a:rPr lang="en-GB" sz="1200">
                <a:solidFill>
                  <a:srgbClr val="2A255A"/>
                </a:solidFill>
                <a:latin typeface="Open Sans" panose="020B0606030504020204" pitchFamily="34" charset="0"/>
                <a:ea typeface="Open Sans" panose="020B0606030504020204" pitchFamily="34" charset="0"/>
                <a:cs typeface="Open Sans" panose="020B0606030504020204" pitchFamily="34" charset="0"/>
              </a:rPr>
              <a:t>Unless otherwise noted the reuse of this presentation is authorised under the CC BY 4.0 license. For any use or reproduction of elements that are not owned by the EU, permission may need to be sought directly from the respective right holders. </a:t>
            </a:r>
          </a:p>
          <a:p>
            <a:pPr>
              <a:lnSpc>
                <a:spcPts val="1350"/>
              </a:lnSpc>
            </a:pPr>
            <a:endParaRPr lang="en-GB" sz="1200"/>
          </a:p>
        </p:txBody>
      </p:sp>
    </p:spTree>
    <p:extLst>
      <p:ext uri="{BB962C8B-B14F-4D97-AF65-F5344CB8AC3E}">
        <p14:creationId xmlns:p14="http://schemas.microsoft.com/office/powerpoint/2010/main" val="198346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Gree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E5D4FE7-F8DA-71D3-172F-7C0829BD2F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C310A926-366C-05AA-248B-40A1B3EBEB89}"/>
              </a:ext>
            </a:extLst>
          </p:cNvPr>
          <p:cNvSpPr>
            <a:spLocks noGrp="1" noChangeAspect="1"/>
          </p:cNvSpPr>
          <p:nvPr>
            <p:ph type="title" hasCustomPrompt="1"/>
          </p:nvPr>
        </p:nvSpPr>
        <p:spPr>
          <a:xfrm>
            <a:off x="8159155" y="2416393"/>
            <a:ext cx="9309092" cy="1288009"/>
          </a:xfrm>
          <a:prstGeom prst="rect">
            <a:avLst/>
          </a:prstGeom>
          <a:solidFill>
            <a:srgbClr val="104B2B"/>
          </a:solidFill>
        </p:spPr>
        <p:txBody>
          <a:bodyPr wrap="none" lIns="216000" tIns="180000" rIns="252000" bIns="108000" anchor="ctr" anchorCtr="0">
            <a:spAutoFit/>
          </a:bodyPr>
          <a:lstStyle>
            <a:lvl1pPr algn="r">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text</a:t>
            </a:r>
            <a:endParaRPr lang="en-GB"/>
          </a:p>
        </p:txBody>
      </p:sp>
      <p:sp>
        <p:nvSpPr>
          <p:cNvPr id="16" name="Text Placeholder 15">
            <a:extLst>
              <a:ext uri="{FF2B5EF4-FFF2-40B4-BE49-F238E27FC236}">
                <a16:creationId xmlns:a16="http://schemas.microsoft.com/office/drawing/2014/main" id="{3125FFE5-9A69-CE79-3104-B5788B34F7D9}"/>
              </a:ext>
            </a:extLst>
          </p:cNvPr>
          <p:cNvSpPr>
            <a:spLocks noGrp="1"/>
          </p:cNvSpPr>
          <p:nvPr>
            <p:ph type="body" sz="quarter" idx="10"/>
          </p:nvPr>
        </p:nvSpPr>
        <p:spPr>
          <a:xfrm>
            <a:off x="10603734" y="3666302"/>
            <a:ext cx="6864513" cy="1288009"/>
          </a:xfrm>
          <a:prstGeom prst="rect">
            <a:avLst/>
          </a:prstGeom>
          <a:solidFill>
            <a:srgbClr val="104B2B"/>
          </a:solidFill>
        </p:spPr>
        <p:txBody>
          <a:bodyPr wrap="none" lIns="216000" tIns="180000" rIns="252000" bIns="108000" anchor="ctr" anchorCtr="0">
            <a:spAutoFit/>
          </a:bodyPr>
          <a:lstStyle>
            <a:lvl1pPr marL="0" indent="0" algn="r">
              <a:buNone/>
              <a:defRPr sz="7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a:t>
            </a:r>
            <a:endParaRPr lang="en-GB"/>
          </a:p>
        </p:txBody>
      </p:sp>
      <p:grpSp>
        <p:nvGrpSpPr>
          <p:cNvPr id="7" name="Group 6">
            <a:extLst>
              <a:ext uri="{FF2B5EF4-FFF2-40B4-BE49-F238E27FC236}">
                <a16:creationId xmlns:a16="http://schemas.microsoft.com/office/drawing/2014/main" id="{547ABA43-E54B-A366-88E2-4AF1E0AF4946}"/>
              </a:ext>
            </a:extLst>
          </p:cNvPr>
          <p:cNvGrpSpPr/>
          <p:nvPr userDrawn="1"/>
        </p:nvGrpSpPr>
        <p:grpSpPr>
          <a:xfrm>
            <a:off x="720000" y="720000"/>
            <a:ext cx="2573887" cy="2066587"/>
            <a:chOff x="720000" y="720000"/>
            <a:chExt cx="2573887" cy="2066587"/>
          </a:xfrm>
        </p:grpSpPr>
        <p:sp>
          <p:nvSpPr>
            <p:cNvPr id="8" name="Freeform: Shape 7">
              <a:extLst>
                <a:ext uri="{FF2B5EF4-FFF2-40B4-BE49-F238E27FC236}">
                  <a16:creationId xmlns:a16="http://schemas.microsoft.com/office/drawing/2014/main" id="{ADAEE2EF-9359-FD8C-F8C3-C0E23AC1C128}"/>
                </a:ext>
              </a:extLst>
            </p:cNvPr>
            <p:cNvSpPr/>
            <p:nvPr/>
          </p:nvSpPr>
          <p:spPr>
            <a:xfrm>
              <a:off x="733405" y="1261273"/>
              <a:ext cx="2560482" cy="474868"/>
            </a:xfrm>
            <a:custGeom>
              <a:avLst/>
              <a:gdLst>
                <a:gd name="connsiteX0" fmla="*/ 0 w 2560482"/>
                <a:gd name="connsiteY0" fmla="*/ 0 h 474868"/>
                <a:gd name="connsiteX1" fmla="*/ 2560483 w 2560482"/>
                <a:gd name="connsiteY1" fmla="*/ 0 h 474868"/>
                <a:gd name="connsiteX2" fmla="*/ 2560483 w 2560482"/>
                <a:gd name="connsiteY2" fmla="*/ 474868 h 474868"/>
                <a:gd name="connsiteX3" fmla="*/ 0 w 2560482"/>
                <a:gd name="connsiteY3" fmla="*/ 474868 h 474868"/>
              </a:gdLst>
              <a:ahLst/>
              <a:cxnLst>
                <a:cxn ang="0">
                  <a:pos x="connsiteX0" y="connsiteY0"/>
                </a:cxn>
                <a:cxn ang="0">
                  <a:pos x="connsiteX1" y="connsiteY1"/>
                </a:cxn>
                <a:cxn ang="0">
                  <a:pos x="connsiteX2" y="connsiteY2"/>
                </a:cxn>
                <a:cxn ang="0">
                  <a:pos x="connsiteX3" y="connsiteY3"/>
                </a:cxn>
              </a:cxnLst>
              <a:rect l="l" t="t" r="r" b="b"/>
              <a:pathLst>
                <a:path w="2560482" h="474868">
                  <a:moveTo>
                    <a:pt x="0" y="0"/>
                  </a:moveTo>
                  <a:lnTo>
                    <a:pt x="2560483" y="0"/>
                  </a:lnTo>
                  <a:lnTo>
                    <a:pt x="2560483" y="474868"/>
                  </a:lnTo>
                  <a:lnTo>
                    <a:pt x="0" y="474868"/>
                  </a:lnTo>
                  <a:close/>
                </a:path>
              </a:pathLst>
            </a:custGeom>
            <a:solidFill>
              <a:srgbClr val="104B2B"/>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EFD4008-0075-6AF3-390E-F457313850BE}"/>
                </a:ext>
              </a:extLst>
            </p:cNvPr>
            <p:cNvSpPr/>
            <p:nvPr/>
          </p:nvSpPr>
          <p:spPr>
            <a:xfrm>
              <a:off x="733405" y="1779689"/>
              <a:ext cx="2089986" cy="477865"/>
            </a:xfrm>
            <a:custGeom>
              <a:avLst/>
              <a:gdLst>
                <a:gd name="connsiteX0" fmla="*/ 0 w 2089986"/>
                <a:gd name="connsiteY0" fmla="*/ 0 h 477865"/>
                <a:gd name="connsiteX1" fmla="*/ 2089986 w 2089986"/>
                <a:gd name="connsiteY1" fmla="*/ 0 h 477865"/>
                <a:gd name="connsiteX2" fmla="*/ 2089986 w 2089986"/>
                <a:gd name="connsiteY2" fmla="*/ 477866 h 477865"/>
                <a:gd name="connsiteX3" fmla="*/ 0 w 2089986"/>
                <a:gd name="connsiteY3" fmla="*/ 477866 h 477865"/>
              </a:gdLst>
              <a:ahLst/>
              <a:cxnLst>
                <a:cxn ang="0">
                  <a:pos x="connsiteX0" y="connsiteY0"/>
                </a:cxn>
                <a:cxn ang="0">
                  <a:pos x="connsiteX1" y="connsiteY1"/>
                </a:cxn>
                <a:cxn ang="0">
                  <a:pos x="connsiteX2" y="connsiteY2"/>
                </a:cxn>
                <a:cxn ang="0">
                  <a:pos x="connsiteX3" y="connsiteY3"/>
                </a:cxn>
              </a:cxnLst>
              <a:rect l="l" t="t" r="r" b="b"/>
              <a:pathLst>
                <a:path w="2089986" h="477865">
                  <a:moveTo>
                    <a:pt x="0" y="0"/>
                  </a:moveTo>
                  <a:lnTo>
                    <a:pt x="2089986" y="0"/>
                  </a:lnTo>
                  <a:lnTo>
                    <a:pt x="2089986" y="477866"/>
                  </a:lnTo>
                  <a:lnTo>
                    <a:pt x="0" y="477866"/>
                  </a:lnTo>
                  <a:close/>
                </a:path>
              </a:pathLst>
            </a:custGeom>
            <a:solidFill>
              <a:srgbClr val="104B2B"/>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D86C7122-D71F-A8AB-EE58-6E8C9F9494A2}"/>
                </a:ext>
              </a:extLst>
            </p:cNvPr>
            <p:cNvSpPr/>
            <p:nvPr/>
          </p:nvSpPr>
          <p:spPr>
            <a:xfrm>
              <a:off x="733405" y="2300770"/>
              <a:ext cx="1285882" cy="485817"/>
            </a:xfrm>
            <a:custGeom>
              <a:avLst/>
              <a:gdLst>
                <a:gd name="connsiteX0" fmla="*/ 0 w 1285882"/>
                <a:gd name="connsiteY0" fmla="*/ 0 h 485817"/>
                <a:gd name="connsiteX1" fmla="*/ 1285883 w 1285882"/>
                <a:gd name="connsiteY1" fmla="*/ 0 h 485817"/>
                <a:gd name="connsiteX2" fmla="*/ 1285883 w 1285882"/>
                <a:gd name="connsiteY2" fmla="*/ 485818 h 485817"/>
                <a:gd name="connsiteX3" fmla="*/ 0 w 1285882"/>
                <a:gd name="connsiteY3" fmla="*/ 485818 h 485817"/>
              </a:gdLst>
              <a:ahLst/>
              <a:cxnLst>
                <a:cxn ang="0">
                  <a:pos x="connsiteX0" y="connsiteY0"/>
                </a:cxn>
                <a:cxn ang="0">
                  <a:pos x="connsiteX1" y="connsiteY1"/>
                </a:cxn>
                <a:cxn ang="0">
                  <a:pos x="connsiteX2" y="connsiteY2"/>
                </a:cxn>
                <a:cxn ang="0">
                  <a:pos x="connsiteX3" y="connsiteY3"/>
                </a:cxn>
              </a:cxnLst>
              <a:rect l="l" t="t" r="r" b="b"/>
              <a:pathLst>
                <a:path w="1285882" h="485817">
                  <a:moveTo>
                    <a:pt x="0" y="0"/>
                  </a:moveTo>
                  <a:lnTo>
                    <a:pt x="1285883" y="0"/>
                  </a:lnTo>
                  <a:lnTo>
                    <a:pt x="1285883" y="485818"/>
                  </a:lnTo>
                  <a:lnTo>
                    <a:pt x="0" y="485818"/>
                  </a:lnTo>
                  <a:close/>
                </a:path>
              </a:pathLst>
            </a:custGeom>
            <a:solidFill>
              <a:srgbClr val="104B2B"/>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AD4FAD-1B07-5AF8-445C-EB2FEE096632}"/>
                </a:ext>
              </a:extLst>
            </p:cNvPr>
            <p:cNvSpPr/>
            <p:nvPr/>
          </p:nvSpPr>
          <p:spPr>
            <a:xfrm>
              <a:off x="820211" y="1345080"/>
              <a:ext cx="188681" cy="303172"/>
            </a:xfrm>
            <a:custGeom>
              <a:avLst/>
              <a:gdLst>
                <a:gd name="connsiteX0" fmla="*/ 188682 w 188681"/>
                <a:gd name="connsiteY0" fmla="*/ 303131 h 303172"/>
                <a:gd name="connsiteX1" fmla="*/ 0 w 188681"/>
                <a:gd name="connsiteY1" fmla="*/ 303131 h 303172"/>
                <a:gd name="connsiteX2" fmla="*/ 0 w 188681"/>
                <a:gd name="connsiteY2" fmla="*/ 0 h 303172"/>
                <a:gd name="connsiteX3" fmla="*/ 188640 w 188681"/>
                <a:gd name="connsiteY3" fmla="*/ 0 h 303172"/>
                <a:gd name="connsiteX4" fmla="*/ 188640 w 188681"/>
                <a:gd name="connsiteY4" fmla="*/ 65739 h 303172"/>
                <a:gd name="connsiteX5" fmla="*/ 85848 w 188681"/>
                <a:gd name="connsiteY5" fmla="*/ 65739 h 303172"/>
                <a:gd name="connsiteX6" fmla="*/ 85848 w 188681"/>
                <a:gd name="connsiteY6" fmla="*/ 113409 h 303172"/>
                <a:gd name="connsiteX7" fmla="*/ 181063 w 188681"/>
                <a:gd name="connsiteY7" fmla="*/ 113409 h 303172"/>
                <a:gd name="connsiteX8" fmla="*/ 181063 w 188681"/>
                <a:gd name="connsiteY8" fmla="*/ 179148 h 303172"/>
                <a:gd name="connsiteX9" fmla="*/ 85848 w 188681"/>
                <a:gd name="connsiteY9" fmla="*/ 179148 h 303172"/>
                <a:gd name="connsiteX10" fmla="*/ 85848 w 188681"/>
                <a:gd name="connsiteY10" fmla="*/ 236393 h 303172"/>
                <a:gd name="connsiteX11" fmla="*/ 188640 w 188681"/>
                <a:gd name="connsiteY11" fmla="*/ 236393 h 303172"/>
                <a:gd name="connsiteX12" fmla="*/ 188640 w 188681"/>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81" h="303172">
                  <a:moveTo>
                    <a:pt x="188682"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443B6C3-D7D8-C867-3D15-92BEA0479665}"/>
                </a:ext>
              </a:extLst>
            </p:cNvPr>
            <p:cNvSpPr/>
            <p:nvPr/>
          </p:nvSpPr>
          <p:spPr>
            <a:xfrm>
              <a:off x="1062766" y="1345039"/>
              <a:ext cx="271947" cy="307294"/>
            </a:xfrm>
            <a:custGeom>
              <a:avLst/>
              <a:gdLst>
                <a:gd name="connsiteX0" fmla="*/ 271906 w 271947"/>
                <a:gd name="connsiteY0" fmla="*/ 0 h 307294"/>
                <a:gd name="connsiteX1" fmla="*/ 271906 w 271947"/>
                <a:gd name="connsiteY1" fmla="*/ 182478 h 307294"/>
                <a:gd name="connsiteX2" fmla="*/ 236601 w 271947"/>
                <a:gd name="connsiteY2" fmla="*/ 274654 h 307294"/>
                <a:gd name="connsiteX3" fmla="*/ 134767 w 271947"/>
                <a:gd name="connsiteY3" fmla="*/ 307295 h 307294"/>
                <a:gd name="connsiteX4" fmla="*/ 34889 w 271947"/>
                <a:gd name="connsiteY4" fmla="*/ 275570 h 307294"/>
                <a:gd name="connsiteX5" fmla="*/ 0 w 271947"/>
                <a:gd name="connsiteY5" fmla="*/ 184352 h 307294"/>
                <a:gd name="connsiteX6" fmla="*/ 0 w 271947"/>
                <a:gd name="connsiteY6" fmla="*/ 0 h 307294"/>
                <a:gd name="connsiteX7" fmla="*/ 86306 w 271947"/>
                <a:gd name="connsiteY7" fmla="*/ 0 h 307294"/>
                <a:gd name="connsiteX8" fmla="*/ 86306 w 271947"/>
                <a:gd name="connsiteY8" fmla="*/ 177899 h 307294"/>
                <a:gd name="connsiteX9" fmla="*/ 98920 w 271947"/>
                <a:gd name="connsiteY9" fmla="*/ 224569 h 307294"/>
                <a:gd name="connsiteX10" fmla="*/ 136099 w 271947"/>
                <a:gd name="connsiteY10" fmla="*/ 239099 h 307294"/>
                <a:gd name="connsiteX11" fmla="*/ 174235 w 271947"/>
                <a:gd name="connsiteY11" fmla="*/ 224694 h 307294"/>
                <a:gd name="connsiteX12" fmla="*/ 186100 w 271947"/>
                <a:gd name="connsiteY12" fmla="*/ 177524 h 307294"/>
                <a:gd name="connsiteX13" fmla="*/ 186100 w 271947"/>
                <a:gd name="connsiteY13" fmla="*/ 42 h 307294"/>
                <a:gd name="connsiteX14" fmla="*/ 271948 w 271947"/>
                <a:gd name="connsiteY14" fmla="*/ 42 h 3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947" h="307294">
                  <a:moveTo>
                    <a:pt x="271906" y="0"/>
                  </a:moveTo>
                  <a:lnTo>
                    <a:pt x="271906" y="182478"/>
                  </a:lnTo>
                  <a:cubicBezTo>
                    <a:pt x="271906" y="222155"/>
                    <a:pt x="260124" y="252880"/>
                    <a:pt x="236601" y="274654"/>
                  </a:cubicBezTo>
                  <a:cubicBezTo>
                    <a:pt x="213037" y="296428"/>
                    <a:pt x="179106" y="307295"/>
                    <a:pt x="134767" y="307295"/>
                  </a:cubicBezTo>
                  <a:cubicBezTo>
                    <a:pt x="90427" y="307295"/>
                    <a:pt x="58162" y="296720"/>
                    <a:pt x="34889" y="275570"/>
                  </a:cubicBezTo>
                  <a:cubicBezTo>
                    <a:pt x="11616" y="254420"/>
                    <a:pt x="0" y="224028"/>
                    <a:pt x="0" y="184352"/>
                  </a:cubicBezTo>
                  <a:lnTo>
                    <a:pt x="0" y="0"/>
                  </a:lnTo>
                  <a:lnTo>
                    <a:pt x="86306" y="0"/>
                  </a:lnTo>
                  <a:lnTo>
                    <a:pt x="86306" y="177899"/>
                  </a:lnTo>
                  <a:cubicBezTo>
                    <a:pt x="86306" y="199340"/>
                    <a:pt x="90511" y="214869"/>
                    <a:pt x="98920" y="224569"/>
                  </a:cubicBezTo>
                  <a:cubicBezTo>
                    <a:pt x="107330" y="234228"/>
                    <a:pt x="119695" y="239099"/>
                    <a:pt x="136099" y="239099"/>
                  </a:cubicBezTo>
                  <a:cubicBezTo>
                    <a:pt x="153626" y="239099"/>
                    <a:pt x="166325" y="234312"/>
                    <a:pt x="174235" y="224694"/>
                  </a:cubicBezTo>
                  <a:cubicBezTo>
                    <a:pt x="182145" y="215077"/>
                    <a:pt x="186100" y="199381"/>
                    <a:pt x="186100" y="177524"/>
                  </a:cubicBezTo>
                  <a:lnTo>
                    <a:pt x="186100" y="42"/>
                  </a:lnTo>
                  <a:lnTo>
                    <a:pt x="271948" y="42"/>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CC8A75A-F5AD-9753-5C51-D4AE71C3A305}"/>
                </a:ext>
              </a:extLst>
            </p:cNvPr>
            <p:cNvSpPr/>
            <p:nvPr/>
          </p:nvSpPr>
          <p:spPr>
            <a:xfrm>
              <a:off x="1401410" y="1345080"/>
              <a:ext cx="272322" cy="303131"/>
            </a:xfrm>
            <a:custGeom>
              <a:avLst/>
              <a:gdLst>
                <a:gd name="connsiteX0" fmla="*/ 85848 w 272322"/>
                <a:gd name="connsiteY0" fmla="*/ 192803 h 303131"/>
                <a:gd name="connsiteX1" fmla="*/ 85848 w 272322"/>
                <a:gd name="connsiteY1" fmla="*/ 303131 h 303131"/>
                <a:gd name="connsiteX2" fmla="*/ 0 w 272322"/>
                <a:gd name="connsiteY2" fmla="*/ 303131 h 303131"/>
                <a:gd name="connsiteX3" fmla="*/ 0 w 272322"/>
                <a:gd name="connsiteY3" fmla="*/ 0 h 303131"/>
                <a:gd name="connsiteX4" fmla="*/ 104125 w 272322"/>
                <a:gd name="connsiteY4" fmla="*/ 0 h 303131"/>
                <a:gd name="connsiteX5" fmla="*/ 233645 w 272322"/>
                <a:gd name="connsiteY5" fmla="*/ 89595 h 303131"/>
                <a:gd name="connsiteX6" fmla="*/ 179730 w 272322"/>
                <a:gd name="connsiteY6" fmla="*/ 171071 h 303131"/>
                <a:gd name="connsiteX7" fmla="*/ 272323 w 272322"/>
                <a:gd name="connsiteY7" fmla="*/ 303131 h 303131"/>
                <a:gd name="connsiteX8" fmla="*/ 174943 w 272322"/>
                <a:gd name="connsiteY8" fmla="*/ 303131 h 303131"/>
                <a:gd name="connsiteX9" fmla="*/ 107580 w 272322"/>
                <a:gd name="connsiteY9" fmla="*/ 192803 h 303131"/>
                <a:gd name="connsiteX10" fmla="*/ 85848 w 272322"/>
                <a:gd name="connsiteY10" fmla="*/ 192803 h 303131"/>
                <a:gd name="connsiteX11" fmla="*/ 85848 w 272322"/>
                <a:gd name="connsiteY11" fmla="*/ 131228 h 303131"/>
                <a:gd name="connsiteX12" fmla="*/ 101918 w 272322"/>
                <a:gd name="connsiteY12" fmla="*/ 131228 h 303131"/>
                <a:gd name="connsiteX13" fmla="*/ 146924 w 272322"/>
                <a:gd name="connsiteY13" fmla="*/ 93300 h 303131"/>
                <a:gd name="connsiteX14" fmla="*/ 102792 w 272322"/>
                <a:gd name="connsiteY14" fmla="*/ 61992 h 303131"/>
                <a:gd name="connsiteX15" fmla="*/ 85848 w 272322"/>
                <a:gd name="connsiteY15" fmla="*/ 61992 h 303131"/>
                <a:gd name="connsiteX16" fmla="*/ 85848 w 272322"/>
                <a:gd name="connsiteY16" fmla="*/ 131228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322" h="303131">
                  <a:moveTo>
                    <a:pt x="85848" y="192803"/>
                  </a:moveTo>
                  <a:lnTo>
                    <a:pt x="85848" y="303131"/>
                  </a:lnTo>
                  <a:lnTo>
                    <a:pt x="0" y="303131"/>
                  </a:lnTo>
                  <a:lnTo>
                    <a:pt x="0" y="0"/>
                  </a:lnTo>
                  <a:lnTo>
                    <a:pt x="104125" y="0"/>
                  </a:lnTo>
                  <a:cubicBezTo>
                    <a:pt x="190472" y="0"/>
                    <a:pt x="233645" y="29851"/>
                    <a:pt x="233645" y="89595"/>
                  </a:cubicBezTo>
                  <a:cubicBezTo>
                    <a:pt x="233645" y="124691"/>
                    <a:pt x="215660" y="151878"/>
                    <a:pt x="179730" y="171071"/>
                  </a:cubicBezTo>
                  <a:lnTo>
                    <a:pt x="272323" y="303131"/>
                  </a:lnTo>
                  <a:lnTo>
                    <a:pt x="174943" y="303131"/>
                  </a:lnTo>
                  <a:lnTo>
                    <a:pt x="107580" y="192803"/>
                  </a:lnTo>
                  <a:lnTo>
                    <a:pt x="85848" y="192803"/>
                  </a:lnTo>
                  <a:close/>
                  <a:moveTo>
                    <a:pt x="85848" y="131228"/>
                  </a:moveTo>
                  <a:lnTo>
                    <a:pt x="101918" y="131228"/>
                  </a:lnTo>
                  <a:cubicBezTo>
                    <a:pt x="131894" y="131228"/>
                    <a:pt x="146924" y="118571"/>
                    <a:pt x="146924" y="93300"/>
                  </a:cubicBezTo>
                  <a:cubicBezTo>
                    <a:pt x="146924" y="72442"/>
                    <a:pt x="132227" y="61992"/>
                    <a:pt x="102792" y="61992"/>
                  </a:cubicBezTo>
                  <a:lnTo>
                    <a:pt x="85848" y="61992"/>
                  </a:lnTo>
                  <a:lnTo>
                    <a:pt x="85848" y="131228"/>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2D86184-72BB-712B-5B5F-6C4175CFC8CC}"/>
                </a:ext>
              </a:extLst>
            </p:cNvPr>
            <p:cNvSpPr/>
            <p:nvPr/>
          </p:nvSpPr>
          <p:spPr>
            <a:xfrm>
              <a:off x="1690885" y="1340251"/>
              <a:ext cx="309084" cy="312082"/>
            </a:xfrm>
            <a:custGeom>
              <a:avLst/>
              <a:gdLst>
                <a:gd name="connsiteX0" fmla="*/ 309085 w 309084"/>
                <a:gd name="connsiteY0" fmla="*/ 155958 h 312082"/>
                <a:gd name="connsiteX1" fmla="*/ 269741 w 309084"/>
                <a:gd name="connsiteY1" fmla="*/ 272281 h 312082"/>
                <a:gd name="connsiteX2" fmla="*/ 154542 w 309084"/>
                <a:gd name="connsiteY2" fmla="*/ 312082 h 312082"/>
                <a:gd name="connsiteX3" fmla="*/ 39885 w 309084"/>
                <a:gd name="connsiteY3" fmla="*/ 272073 h 312082"/>
                <a:gd name="connsiteX4" fmla="*/ 0 w 309084"/>
                <a:gd name="connsiteY4" fmla="*/ 155542 h 312082"/>
                <a:gd name="connsiteX5" fmla="*/ 39676 w 309084"/>
                <a:gd name="connsiteY5" fmla="*/ 39926 h 312082"/>
                <a:gd name="connsiteX6" fmla="*/ 154959 w 309084"/>
                <a:gd name="connsiteY6" fmla="*/ 0 h 312082"/>
                <a:gd name="connsiteX7" fmla="*/ 269950 w 309084"/>
                <a:gd name="connsiteY7" fmla="*/ 39593 h 312082"/>
                <a:gd name="connsiteX8" fmla="*/ 309085 w 309084"/>
                <a:gd name="connsiteY8" fmla="*/ 155916 h 312082"/>
                <a:gd name="connsiteX9" fmla="*/ 90427 w 309084"/>
                <a:gd name="connsiteY9" fmla="*/ 155958 h 312082"/>
                <a:gd name="connsiteX10" fmla="*/ 154542 w 309084"/>
                <a:gd name="connsiteY10" fmla="*/ 243887 h 312082"/>
                <a:gd name="connsiteX11" fmla="*/ 202879 w 309084"/>
                <a:gd name="connsiteY11" fmla="*/ 222529 h 312082"/>
                <a:gd name="connsiteX12" fmla="*/ 218616 w 309084"/>
                <a:gd name="connsiteY12" fmla="*/ 155958 h 312082"/>
                <a:gd name="connsiteX13" fmla="*/ 202629 w 309084"/>
                <a:gd name="connsiteY13" fmla="*/ 88887 h 312082"/>
                <a:gd name="connsiteX14" fmla="*/ 154917 w 309084"/>
                <a:gd name="connsiteY14" fmla="*/ 67238 h 312082"/>
                <a:gd name="connsiteX15" fmla="*/ 90386 w 309084"/>
                <a:gd name="connsiteY15" fmla="*/ 156000 h 3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84" h="312082">
                  <a:moveTo>
                    <a:pt x="309085" y="155958"/>
                  </a:moveTo>
                  <a:cubicBezTo>
                    <a:pt x="309085" y="206959"/>
                    <a:pt x="295970" y="245719"/>
                    <a:pt x="269741" y="272281"/>
                  </a:cubicBezTo>
                  <a:cubicBezTo>
                    <a:pt x="243513" y="298843"/>
                    <a:pt x="205127" y="312082"/>
                    <a:pt x="154542" y="312082"/>
                  </a:cubicBezTo>
                  <a:cubicBezTo>
                    <a:pt x="103958" y="312082"/>
                    <a:pt x="66488" y="298760"/>
                    <a:pt x="39885" y="272073"/>
                  </a:cubicBezTo>
                  <a:cubicBezTo>
                    <a:pt x="13281" y="245386"/>
                    <a:pt x="0" y="206542"/>
                    <a:pt x="0" y="155542"/>
                  </a:cubicBezTo>
                  <a:cubicBezTo>
                    <a:pt x="0" y="104541"/>
                    <a:pt x="13239" y="66571"/>
                    <a:pt x="39676" y="39926"/>
                  </a:cubicBezTo>
                  <a:cubicBezTo>
                    <a:pt x="66114" y="13323"/>
                    <a:pt x="104541" y="0"/>
                    <a:pt x="154959" y="0"/>
                  </a:cubicBezTo>
                  <a:cubicBezTo>
                    <a:pt x="205377" y="0"/>
                    <a:pt x="243846" y="13198"/>
                    <a:pt x="269950" y="39593"/>
                  </a:cubicBezTo>
                  <a:cubicBezTo>
                    <a:pt x="296012" y="65989"/>
                    <a:pt x="309085" y="104791"/>
                    <a:pt x="309085" y="155916"/>
                  </a:cubicBezTo>
                  <a:close/>
                  <a:moveTo>
                    <a:pt x="90427" y="155958"/>
                  </a:moveTo>
                  <a:cubicBezTo>
                    <a:pt x="90427" y="214577"/>
                    <a:pt x="111785" y="243887"/>
                    <a:pt x="154542" y="243887"/>
                  </a:cubicBezTo>
                  <a:cubicBezTo>
                    <a:pt x="176275" y="243887"/>
                    <a:pt x="192387" y="236768"/>
                    <a:pt x="202879" y="222529"/>
                  </a:cubicBezTo>
                  <a:cubicBezTo>
                    <a:pt x="213370" y="208291"/>
                    <a:pt x="218616" y="186100"/>
                    <a:pt x="218616" y="155958"/>
                  </a:cubicBezTo>
                  <a:cubicBezTo>
                    <a:pt x="218616" y="125815"/>
                    <a:pt x="213287" y="103334"/>
                    <a:pt x="202629" y="88887"/>
                  </a:cubicBezTo>
                  <a:cubicBezTo>
                    <a:pt x="191971" y="74440"/>
                    <a:pt x="176067" y="67238"/>
                    <a:pt x="154917" y="67238"/>
                  </a:cubicBezTo>
                  <a:cubicBezTo>
                    <a:pt x="111868" y="67238"/>
                    <a:pt x="90386" y="96839"/>
                    <a:pt x="90386" y="156000"/>
                  </a:cubicBezTo>
                  <a:close/>
                </a:path>
              </a:pathLst>
            </a:custGeom>
            <a:solidFill>
              <a:srgbClr val="FFFFFF"/>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C1CD8E7-8A00-E755-98B4-ACDFE826C88A}"/>
                </a:ext>
              </a:extLst>
            </p:cNvPr>
            <p:cNvSpPr/>
            <p:nvPr/>
          </p:nvSpPr>
          <p:spPr>
            <a:xfrm>
              <a:off x="2057382" y="1345039"/>
              <a:ext cx="230647" cy="303131"/>
            </a:xfrm>
            <a:custGeom>
              <a:avLst/>
              <a:gdLst>
                <a:gd name="connsiteX0" fmla="*/ 230564 w 230647"/>
                <a:gd name="connsiteY0" fmla="*/ 96422 h 303131"/>
                <a:gd name="connsiteX1" fmla="*/ 199173 w 230647"/>
                <a:gd name="connsiteY1" fmla="*/ 174901 h 303131"/>
                <a:gd name="connsiteX2" fmla="*/ 109953 w 230647"/>
                <a:gd name="connsiteY2" fmla="*/ 202587 h 303131"/>
                <a:gd name="connsiteX3" fmla="*/ 85848 w 230647"/>
                <a:gd name="connsiteY3" fmla="*/ 202587 h 303131"/>
                <a:gd name="connsiteX4" fmla="*/ 85848 w 230647"/>
                <a:gd name="connsiteY4" fmla="*/ 303131 h 303131"/>
                <a:gd name="connsiteX5" fmla="*/ 0 w 230647"/>
                <a:gd name="connsiteY5" fmla="*/ 303131 h 303131"/>
                <a:gd name="connsiteX6" fmla="*/ 0 w 230647"/>
                <a:gd name="connsiteY6" fmla="*/ 0 h 303131"/>
                <a:gd name="connsiteX7" fmla="*/ 109995 w 230647"/>
                <a:gd name="connsiteY7" fmla="*/ 0 h 303131"/>
                <a:gd name="connsiteX8" fmla="*/ 200422 w 230647"/>
                <a:gd name="connsiteY8" fmla="*/ 25105 h 303131"/>
                <a:gd name="connsiteX9" fmla="*/ 230648 w 230647"/>
                <a:gd name="connsiteY9" fmla="*/ 96422 h 303131"/>
                <a:gd name="connsiteX10" fmla="*/ 85806 w 230647"/>
                <a:gd name="connsiteY10" fmla="*/ 135807 h 303131"/>
                <a:gd name="connsiteX11" fmla="*/ 101460 w 230647"/>
                <a:gd name="connsiteY11" fmla="*/ 135807 h 303131"/>
                <a:gd name="connsiteX12" fmla="*/ 132227 w 230647"/>
                <a:gd name="connsiteY12" fmla="*/ 125441 h 303131"/>
                <a:gd name="connsiteX13" fmla="*/ 143635 w 230647"/>
                <a:gd name="connsiteY13" fmla="*/ 96839 h 303131"/>
                <a:gd name="connsiteX14" fmla="*/ 107997 w 230647"/>
                <a:gd name="connsiteY14" fmla="*/ 66155 h 303131"/>
                <a:gd name="connsiteX15" fmla="*/ 85806 w 230647"/>
                <a:gd name="connsiteY15" fmla="*/ 66155 h 303131"/>
                <a:gd name="connsiteX16" fmla="*/ 85806 w 230647"/>
                <a:gd name="connsiteY16" fmla="*/ 135807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47" h="303131">
                  <a:moveTo>
                    <a:pt x="230564" y="96422"/>
                  </a:moveTo>
                  <a:cubicBezTo>
                    <a:pt x="230564" y="130270"/>
                    <a:pt x="220073" y="156458"/>
                    <a:pt x="199173" y="174901"/>
                  </a:cubicBezTo>
                  <a:cubicBezTo>
                    <a:pt x="178273" y="193345"/>
                    <a:pt x="148506" y="202587"/>
                    <a:pt x="109953" y="202587"/>
                  </a:cubicBezTo>
                  <a:lnTo>
                    <a:pt x="85848" y="202587"/>
                  </a:lnTo>
                  <a:lnTo>
                    <a:pt x="85848" y="303131"/>
                  </a:lnTo>
                  <a:lnTo>
                    <a:pt x="0" y="303131"/>
                  </a:lnTo>
                  <a:lnTo>
                    <a:pt x="0" y="0"/>
                  </a:lnTo>
                  <a:lnTo>
                    <a:pt x="109995" y="0"/>
                  </a:lnTo>
                  <a:cubicBezTo>
                    <a:pt x="150129" y="0"/>
                    <a:pt x="180272" y="8368"/>
                    <a:pt x="200422" y="25105"/>
                  </a:cubicBezTo>
                  <a:cubicBezTo>
                    <a:pt x="220573" y="41841"/>
                    <a:pt x="230648" y="65614"/>
                    <a:pt x="230648" y="96422"/>
                  </a:cubicBezTo>
                  <a:close/>
                  <a:moveTo>
                    <a:pt x="85806" y="135807"/>
                  </a:moveTo>
                  <a:lnTo>
                    <a:pt x="101460" y="135807"/>
                  </a:lnTo>
                  <a:cubicBezTo>
                    <a:pt x="114366" y="135807"/>
                    <a:pt x="124608" y="132352"/>
                    <a:pt x="132227" y="125441"/>
                  </a:cubicBezTo>
                  <a:cubicBezTo>
                    <a:pt x="139846" y="118530"/>
                    <a:pt x="143635" y="108996"/>
                    <a:pt x="143635" y="96839"/>
                  </a:cubicBezTo>
                  <a:cubicBezTo>
                    <a:pt x="143635" y="76397"/>
                    <a:pt x="131769" y="66155"/>
                    <a:pt x="107997" y="66155"/>
                  </a:cubicBezTo>
                  <a:lnTo>
                    <a:pt x="85806" y="66155"/>
                  </a:lnTo>
                  <a:lnTo>
                    <a:pt x="85806" y="135807"/>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436449C-0580-EC8D-77A1-CE9D475C69A2}"/>
                </a:ext>
              </a:extLst>
            </p:cNvPr>
            <p:cNvSpPr/>
            <p:nvPr/>
          </p:nvSpPr>
          <p:spPr>
            <a:xfrm>
              <a:off x="2338615" y="1345080"/>
              <a:ext cx="188639" cy="303172"/>
            </a:xfrm>
            <a:custGeom>
              <a:avLst/>
              <a:gdLst>
                <a:gd name="connsiteX0" fmla="*/ 188640 w 188639"/>
                <a:gd name="connsiteY0" fmla="*/ 303131 h 303172"/>
                <a:gd name="connsiteX1" fmla="*/ 0 w 188639"/>
                <a:gd name="connsiteY1" fmla="*/ 303131 h 303172"/>
                <a:gd name="connsiteX2" fmla="*/ 0 w 188639"/>
                <a:gd name="connsiteY2" fmla="*/ 0 h 303172"/>
                <a:gd name="connsiteX3" fmla="*/ 188640 w 188639"/>
                <a:gd name="connsiteY3" fmla="*/ 0 h 303172"/>
                <a:gd name="connsiteX4" fmla="*/ 188640 w 188639"/>
                <a:gd name="connsiteY4" fmla="*/ 65739 h 303172"/>
                <a:gd name="connsiteX5" fmla="*/ 85848 w 188639"/>
                <a:gd name="connsiteY5" fmla="*/ 65739 h 303172"/>
                <a:gd name="connsiteX6" fmla="*/ 85848 w 188639"/>
                <a:gd name="connsiteY6" fmla="*/ 113409 h 303172"/>
                <a:gd name="connsiteX7" fmla="*/ 181063 w 188639"/>
                <a:gd name="connsiteY7" fmla="*/ 113409 h 303172"/>
                <a:gd name="connsiteX8" fmla="*/ 181063 w 188639"/>
                <a:gd name="connsiteY8" fmla="*/ 179148 h 303172"/>
                <a:gd name="connsiteX9" fmla="*/ 85848 w 188639"/>
                <a:gd name="connsiteY9" fmla="*/ 179148 h 303172"/>
                <a:gd name="connsiteX10" fmla="*/ 85848 w 188639"/>
                <a:gd name="connsiteY10" fmla="*/ 236393 h 303172"/>
                <a:gd name="connsiteX11" fmla="*/ 188640 w 188639"/>
                <a:gd name="connsiteY11" fmla="*/ 236393 h 303172"/>
                <a:gd name="connsiteX12" fmla="*/ 188640 w 188639"/>
                <a:gd name="connsiteY12" fmla="*/ 303173 h 3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639" h="303172">
                  <a:moveTo>
                    <a:pt x="188640" y="303131"/>
                  </a:moveTo>
                  <a:lnTo>
                    <a:pt x="0" y="303131"/>
                  </a:lnTo>
                  <a:lnTo>
                    <a:pt x="0" y="0"/>
                  </a:lnTo>
                  <a:lnTo>
                    <a:pt x="188640" y="0"/>
                  </a:lnTo>
                  <a:lnTo>
                    <a:pt x="188640" y="65739"/>
                  </a:lnTo>
                  <a:lnTo>
                    <a:pt x="85848" y="65739"/>
                  </a:lnTo>
                  <a:lnTo>
                    <a:pt x="85848" y="113409"/>
                  </a:lnTo>
                  <a:lnTo>
                    <a:pt x="181063" y="113409"/>
                  </a:lnTo>
                  <a:lnTo>
                    <a:pt x="181063" y="179148"/>
                  </a:lnTo>
                  <a:lnTo>
                    <a:pt x="85848" y="179148"/>
                  </a:lnTo>
                  <a:lnTo>
                    <a:pt x="85848" y="236393"/>
                  </a:lnTo>
                  <a:lnTo>
                    <a:pt x="188640" y="236393"/>
                  </a:lnTo>
                  <a:lnTo>
                    <a:pt x="188640" y="303173"/>
                  </a:lnTo>
                  <a:close/>
                </a:path>
              </a:pathLst>
            </a:custGeom>
            <a:solidFill>
              <a:srgbClr val="FFFFFF"/>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09535A5-6B1D-DD0C-57E6-0293E86DD0BC}"/>
                </a:ext>
              </a:extLst>
            </p:cNvPr>
            <p:cNvSpPr/>
            <p:nvPr/>
          </p:nvSpPr>
          <p:spPr>
            <a:xfrm>
              <a:off x="2560311" y="1343831"/>
              <a:ext cx="323156" cy="304380"/>
            </a:xfrm>
            <a:custGeom>
              <a:avLst/>
              <a:gdLst>
                <a:gd name="connsiteX0" fmla="*/ 229316 w 323156"/>
                <a:gd name="connsiteY0" fmla="*/ 304380 h 304380"/>
                <a:gd name="connsiteX1" fmla="*/ 213662 w 323156"/>
                <a:gd name="connsiteY1" fmla="*/ 247551 h 304380"/>
                <a:gd name="connsiteX2" fmla="*/ 110411 w 323156"/>
                <a:gd name="connsiteY2" fmla="*/ 247551 h 304380"/>
                <a:gd name="connsiteX3" fmla="*/ 94341 w 323156"/>
                <a:gd name="connsiteY3" fmla="*/ 304380 h 304380"/>
                <a:gd name="connsiteX4" fmla="*/ 0 w 323156"/>
                <a:gd name="connsiteY4" fmla="*/ 304380 h 304380"/>
                <a:gd name="connsiteX5" fmla="*/ 103667 w 323156"/>
                <a:gd name="connsiteY5" fmla="*/ 0 h 304380"/>
                <a:gd name="connsiteX6" fmla="*/ 218200 w 323156"/>
                <a:gd name="connsiteY6" fmla="*/ 0 h 304380"/>
                <a:gd name="connsiteX7" fmla="*/ 323157 w 323156"/>
                <a:gd name="connsiteY7" fmla="*/ 304380 h 304380"/>
                <a:gd name="connsiteX8" fmla="*/ 229274 w 323156"/>
                <a:gd name="connsiteY8" fmla="*/ 304380 h 304380"/>
                <a:gd name="connsiteX9" fmla="*/ 195843 w 323156"/>
                <a:gd name="connsiteY9" fmla="*/ 180397 h 304380"/>
                <a:gd name="connsiteX10" fmla="*/ 182145 w 323156"/>
                <a:gd name="connsiteY10" fmla="*/ 130645 h 304380"/>
                <a:gd name="connsiteX11" fmla="*/ 170530 w 323156"/>
                <a:gd name="connsiteY11" fmla="*/ 87721 h 304380"/>
                <a:gd name="connsiteX12" fmla="*/ 161495 w 323156"/>
                <a:gd name="connsiteY12" fmla="*/ 50001 h 304380"/>
                <a:gd name="connsiteX13" fmla="*/ 153793 w 323156"/>
                <a:gd name="connsiteY13" fmla="*/ 84848 h 304380"/>
                <a:gd name="connsiteX14" fmla="*/ 128272 w 323156"/>
                <a:gd name="connsiteY14" fmla="*/ 180438 h 304380"/>
                <a:gd name="connsiteX15" fmla="*/ 195884 w 323156"/>
                <a:gd name="connsiteY15" fmla="*/ 180438 h 30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156" h="304380">
                  <a:moveTo>
                    <a:pt x="229316" y="304380"/>
                  </a:moveTo>
                  <a:lnTo>
                    <a:pt x="213662" y="247551"/>
                  </a:lnTo>
                  <a:lnTo>
                    <a:pt x="110411" y="247551"/>
                  </a:lnTo>
                  <a:lnTo>
                    <a:pt x="94341" y="304380"/>
                  </a:lnTo>
                  <a:lnTo>
                    <a:pt x="0" y="304380"/>
                  </a:lnTo>
                  <a:lnTo>
                    <a:pt x="103667" y="0"/>
                  </a:lnTo>
                  <a:lnTo>
                    <a:pt x="218200" y="0"/>
                  </a:lnTo>
                  <a:lnTo>
                    <a:pt x="323157" y="304380"/>
                  </a:lnTo>
                  <a:lnTo>
                    <a:pt x="229274" y="304380"/>
                  </a:lnTo>
                  <a:close/>
                  <a:moveTo>
                    <a:pt x="195843" y="180397"/>
                  </a:moveTo>
                  <a:lnTo>
                    <a:pt x="182145" y="130645"/>
                  </a:lnTo>
                  <a:cubicBezTo>
                    <a:pt x="178939" y="119571"/>
                    <a:pt x="175068" y="105290"/>
                    <a:pt x="170530" y="87721"/>
                  </a:cubicBezTo>
                  <a:cubicBezTo>
                    <a:pt x="165950" y="70152"/>
                    <a:pt x="162952" y="57579"/>
                    <a:pt x="161495" y="50001"/>
                  </a:cubicBezTo>
                  <a:cubicBezTo>
                    <a:pt x="160205" y="57037"/>
                    <a:pt x="157623" y="68653"/>
                    <a:pt x="153793" y="84848"/>
                  </a:cubicBezTo>
                  <a:cubicBezTo>
                    <a:pt x="149963" y="101002"/>
                    <a:pt x="141428" y="132893"/>
                    <a:pt x="128272" y="180438"/>
                  </a:cubicBezTo>
                  <a:lnTo>
                    <a:pt x="195884" y="180438"/>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684333A-B177-74AE-08E8-B32517B1CD15}"/>
                </a:ext>
              </a:extLst>
            </p:cNvPr>
            <p:cNvSpPr/>
            <p:nvPr/>
          </p:nvSpPr>
          <p:spPr>
            <a:xfrm>
              <a:off x="2917857" y="1345080"/>
              <a:ext cx="302548" cy="303131"/>
            </a:xfrm>
            <a:custGeom>
              <a:avLst/>
              <a:gdLst>
                <a:gd name="connsiteX0" fmla="*/ 302549 w 302548"/>
                <a:gd name="connsiteY0" fmla="*/ 303131 h 303131"/>
                <a:gd name="connsiteX1" fmla="*/ 189972 w 302548"/>
                <a:gd name="connsiteY1" fmla="*/ 303131 h 303131"/>
                <a:gd name="connsiteX2" fmla="*/ 73899 w 302548"/>
                <a:gd name="connsiteY2" fmla="*/ 89553 h 303131"/>
                <a:gd name="connsiteX3" fmla="*/ 71942 w 302548"/>
                <a:gd name="connsiteY3" fmla="*/ 89553 h 303131"/>
                <a:gd name="connsiteX4" fmla="*/ 76064 w 302548"/>
                <a:gd name="connsiteY4" fmla="*/ 166491 h 303131"/>
                <a:gd name="connsiteX5" fmla="*/ 76064 w 302548"/>
                <a:gd name="connsiteY5" fmla="*/ 303131 h 303131"/>
                <a:gd name="connsiteX6" fmla="*/ 0 w 302548"/>
                <a:gd name="connsiteY6" fmla="*/ 303131 h 303131"/>
                <a:gd name="connsiteX7" fmla="*/ 0 w 302548"/>
                <a:gd name="connsiteY7" fmla="*/ 0 h 303131"/>
                <a:gd name="connsiteX8" fmla="*/ 112160 w 302548"/>
                <a:gd name="connsiteY8" fmla="*/ 0 h 303131"/>
                <a:gd name="connsiteX9" fmla="*/ 227775 w 302548"/>
                <a:gd name="connsiteY9" fmla="*/ 210664 h 303131"/>
                <a:gd name="connsiteX10" fmla="*/ 229066 w 302548"/>
                <a:gd name="connsiteY10" fmla="*/ 210664 h 303131"/>
                <a:gd name="connsiteX11" fmla="*/ 226027 w 302548"/>
                <a:gd name="connsiteY11" fmla="*/ 137056 h 303131"/>
                <a:gd name="connsiteX12" fmla="*/ 226027 w 302548"/>
                <a:gd name="connsiteY12" fmla="*/ 0 h 303131"/>
                <a:gd name="connsiteX13" fmla="*/ 302549 w 302548"/>
                <a:gd name="connsiteY13" fmla="*/ 0 h 303131"/>
                <a:gd name="connsiteX14" fmla="*/ 302549 w 302548"/>
                <a:gd name="connsiteY14" fmla="*/ 303131 h 3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548" h="303131">
                  <a:moveTo>
                    <a:pt x="302549" y="303131"/>
                  </a:moveTo>
                  <a:lnTo>
                    <a:pt x="189972" y="303131"/>
                  </a:lnTo>
                  <a:lnTo>
                    <a:pt x="73899" y="89553"/>
                  </a:lnTo>
                  <a:lnTo>
                    <a:pt x="71942" y="89553"/>
                  </a:lnTo>
                  <a:cubicBezTo>
                    <a:pt x="74690" y="123151"/>
                    <a:pt x="76064" y="148797"/>
                    <a:pt x="76064" y="166491"/>
                  </a:cubicBezTo>
                  <a:lnTo>
                    <a:pt x="76064" y="303131"/>
                  </a:lnTo>
                  <a:lnTo>
                    <a:pt x="0" y="303131"/>
                  </a:lnTo>
                  <a:lnTo>
                    <a:pt x="0" y="0"/>
                  </a:lnTo>
                  <a:lnTo>
                    <a:pt x="112160" y="0"/>
                  </a:lnTo>
                  <a:lnTo>
                    <a:pt x="227775" y="210664"/>
                  </a:lnTo>
                  <a:lnTo>
                    <a:pt x="229066" y="210664"/>
                  </a:lnTo>
                  <a:cubicBezTo>
                    <a:pt x="227026" y="180105"/>
                    <a:pt x="226027" y="155583"/>
                    <a:pt x="226027" y="137056"/>
                  </a:cubicBezTo>
                  <a:lnTo>
                    <a:pt x="226027" y="0"/>
                  </a:lnTo>
                  <a:lnTo>
                    <a:pt x="302549" y="0"/>
                  </a:lnTo>
                  <a:lnTo>
                    <a:pt x="302549" y="303131"/>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4E8B621-E8FB-442E-93A7-F25F1238B20C}"/>
                </a:ext>
              </a:extLst>
            </p:cNvPr>
            <p:cNvSpPr/>
            <p:nvPr/>
          </p:nvSpPr>
          <p:spPr>
            <a:xfrm>
              <a:off x="813966" y="1861498"/>
              <a:ext cx="257168" cy="314372"/>
            </a:xfrm>
            <a:custGeom>
              <a:avLst/>
              <a:gdLst>
                <a:gd name="connsiteX0" fmla="*/ 156041 w 257168"/>
                <a:gd name="connsiteY0" fmla="*/ 67779 h 314372"/>
                <a:gd name="connsiteX1" fmla="*/ 107372 w 257168"/>
                <a:gd name="connsiteY1" fmla="*/ 91926 h 314372"/>
                <a:gd name="connsiteX2" fmla="*/ 89886 w 257168"/>
                <a:gd name="connsiteY2" fmla="*/ 158539 h 314372"/>
                <a:gd name="connsiteX3" fmla="*/ 160912 w 257168"/>
                <a:gd name="connsiteY3" fmla="*/ 246802 h 314372"/>
                <a:gd name="connsiteX4" fmla="*/ 202504 w 257168"/>
                <a:gd name="connsiteY4" fmla="*/ 241139 h 314372"/>
                <a:gd name="connsiteX5" fmla="*/ 243013 w 257168"/>
                <a:gd name="connsiteY5" fmla="*/ 227567 h 314372"/>
                <a:gd name="connsiteX6" fmla="*/ 243013 w 257168"/>
                <a:gd name="connsiteY6" fmla="*/ 297428 h 314372"/>
                <a:gd name="connsiteX7" fmla="*/ 151378 w 257168"/>
                <a:gd name="connsiteY7" fmla="*/ 314372 h 314372"/>
                <a:gd name="connsiteX8" fmla="*/ 39052 w 257168"/>
                <a:gd name="connsiteY8" fmla="*/ 274196 h 314372"/>
                <a:gd name="connsiteX9" fmla="*/ 0 w 257168"/>
                <a:gd name="connsiteY9" fmla="*/ 158123 h 314372"/>
                <a:gd name="connsiteX10" fmla="*/ 18901 w 257168"/>
                <a:gd name="connsiteY10" fmla="*/ 74690 h 314372"/>
                <a:gd name="connsiteX11" fmla="*/ 73358 w 257168"/>
                <a:gd name="connsiteY11" fmla="*/ 19359 h 314372"/>
                <a:gd name="connsiteX12" fmla="*/ 156915 w 257168"/>
                <a:gd name="connsiteY12" fmla="*/ 0 h 314372"/>
                <a:gd name="connsiteX13" fmla="*/ 257168 w 257168"/>
                <a:gd name="connsiteY13" fmla="*/ 21524 h 314372"/>
                <a:gd name="connsiteX14" fmla="*/ 230398 w 257168"/>
                <a:gd name="connsiteY14" fmla="*/ 86555 h 314372"/>
                <a:gd name="connsiteX15" fmla="*/ 194552 w 257168"/>
                <a:gd name="connsiteY15" fmla="*/ 73191 h 314372"/>
                <a:gd name="connsiteX16" fmla="*/ 156041 w 257168"/>
                <a:gd name="connsiteY16" fmla="*/ 67737 h 3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68" h="314372">
                  <a:moveTo>
                    <a:pt x="156041" y="67779"/>
                  </a:moveTo>
                  <a:cubicBezTo>
                    <a:pt x="135225" y="67779"/>
                    <a:pt x="118988" y="75814"/>
                    <a:pt x="107372" y="91926"/>
                  </a:cubicBezTo>
                  <a:cubicBezTo>
                    <a:pt x="95715" y="108038"/>
                    <a:pt x="89886" y="130229"/>
                    <a:pt x="89886" y="158539"/>
                  </a:cubicBezTo>
                  <a:cubicBezTo>
                    <a:pt x="89886" y="217367"/>
                    <a:pt x="113575" y="246802"/>
                    <a:pt x="160912" y="246802"/>
                  </a:cubicBezTo>
                  <a:cubicBezTo>
                    <a:pt x="175234" y="246802"/>
                    <a:pt x="189098" y="244928"/>
                    <a:pt x="202504" y="241139"/>
                  </a:cubicBezTo>
                  <a:cubicBezTo>
                    <a:pt x="215910" y="237393"/>
                    <a:pt x="229441" y="232854"/>
                    <a:pt x="243013" y="227567"/>
                  </a:cubicBezTo>
                  <a:lnTo>
                    <a:pt x="243013" y="297428"/>
                  </a:lnTo>
                  <a:cubicBezTo>
                    <a:pt x="216035" y="308710"/>
                    <a:pt x="185476" y="314372"/>
                    <a:pt x="151378" y="314372"/>
                  </a:cubicBezTo>
                  <a:cubicBezTo>
                    <a:pt x="102543" y="314372"/>
                    <a:pt x="65114" y="300966"/>
                    <a:pt x="39052" y="274196"/>
                  </a:cubicBezTo>
                  <a:cubicBezTo>
                    <a:pt x="13031" y="247426"/>
                    <a:pt x="0" y="208749"/>
                    <a:pt x="0" y="158123"/>
                  </a:cubicBezTo>
                  <a:cubicBezTo>
                    <a:pt x="0" y="126482"/>
                    <a:pt x="6287" y="98671"/>
                    <a:pt x="18901" y="74690"/>
                  </a:cubicBezTo>
                  <a:cubicBezTo>
                    <a:pt x="31516" y="50709"/>
                    <a:pt x="49668" y="32266"/>
                    <a:pt x="73358" y="19359"/>
                  </a:cubicBezTo>
                  <a:cubicBezTo>
                    <a:pt x="97047" y="6453"/>
                    <a:pt x="124900" y="0"/>
                    <a:pt x="156915" y="0"/>
                  </a:cubicBezTo>
                  <a:cubicBezTo>
                    <a:pt x="191887" y="0"/>
                    <a:pt x="225319" y="7203"/>
                    <a:pt x="257168" y="21524"/>
                  </a:cubicBezTo>
                  <a:lnTo>
                    <a:pt x="230398" y="86555"/>
                  </a:lnTo>
                  <a:cubicBezTo>
                    <a:pt x="218449" y="81268"/>
                    <a:pt x="206501" y="76813"/>
                    <a:pt x="194552" y="73191"/>
                  </a:cubicBezTo>
                  <a:cubicBezTo>
                    <a:pt x="182603" y="69569"/>
                    <a:pt x="169780" y="67737"/>
                    <a:pt x="156041" y="67737"/>
                  </a:cubicBez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99ADC67-5CBD-9A91-9B5E-86C97CD6E331}"/>
                </a:ext>
              </a:extLst>
            </p:cNvPr>
            <p:cNvSpPr/>
            <p:nvPr/>
          </p:nvSpPr>
          <p:spPr>
            <a:xfrm>
              <a:off x="1120053" y="1865911"/>
              <a:ext cx="212037" cy="305795"/>
            </a:xfrm>
            <a:custGeom>
              <a:avLst/>
              <a:gdLst>
                <a:gd name="connsiteX0" fmla="*/ 0 w 212037"/>
                <a:gd name="connsiteY0" fmla="*/ 305796 h 305795"/>
                <a:gd name="connsiteX1" fmla="*/ 0 w 212037"/>
                <a:gd name="connsiteY1" fmla="*/ 0 h 305795"/>
                <a:gd name="connsiteX2" fmla="*/ 87430 w 212037"/>
                <a:gd name="connsiteY2" fmla="*/ 0 h 305795"/>
                <a:gd name="connsiteX3" fmla="*/ 87430 w 212037"/>
                <a:gd name="connsiteY3" fmla="*/ 239058 h 305795"/>
                <a:gd name="connsiteX4" fmla="*/ 212038 w 212037"/>
                <a:gd name="connsiteY4" fmla="*/ 239058 h 305795"/>
                <a:gd name="connsiteX5" fmla="*/ 212038 w 212037"/>
                <a:gd name="connsiteY5" fmla="*/ 305796 h 305795"/>
                <a:gd name="connsiteX6" fmla="*/ 42 w 212037"/>
                <a:gd name="connsiteY6"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37" h="305795">
                  <a:moveTo>
                    <a:pt x="0" y="305796"/>
                  </a:moveTo>
                  <a:lnTo>
                    <a:pt x="0" y="0"/>
                  </a:lnTo>
                  <a:lnTo>
                    <a:pt x="87430" y="0"/>
                  </a:lnTo>
                  <a:lnTo>
                    <a:pt x="87430" y="239058"/>
                  </a:lnTo>
                  <a:lnTo>
                    <a:pt x="212038" y="239058"/>
                  </a:lnTo>
                  <a:lnTo>
                    <a:pt x="212038" y="305796"/>
                  </a:lnTo>
                  <a:lnTo>
                    <a:pt x="42" y="305796"/>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3E3B4DE8-C58D-CD08-2683-717CF27939C2}"/>
                </a:ext>
              </a:extLst>
            </p:cNvPr>
            <p:cNvSpPr/>
            <p:nvPr/>
          </p:nvSpPr>
          <p:spPr>
            <a:xfrm>
              <a:off x="1383882" y="1865911"/>
              <a:ext cx="87845" cy="305795"/>
            </a:xfrm>
            <a:custGeom>
              <a:avLst/>
              <a:gdLst>
                <a:gd name="connsiteX0" fmla="*/ 0 w 87845"/>
                <a:gd name="connsiteY0" fmla="*/ 305796 h 305795"/>
                <a:gd name="connsiteX1" fmla="*/ 0 w 87845"/>
                <a:gd name="connsiteY1" fmla="*/ 0 h 305795"/>
                <a:gd name="connsiteX2" fmla="*/ 87846 w 87845"/>
                <a:gd name="connsiteY2" fmla="*/ 0 h 305795"/>
                <a:gd name="connsiteX3" fmla="*/ 87846 w 87845"/>
                <a:gd name="connsiteY3" fmla="*/ 305796 h 305795"/>
                <a:gd name="connsiteX4" fmla="*/ 0 w 87845"/>
                <a:gd name="connsiteY4" fmla="*/ 305796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5" h="305795">
                  <a:moveTo>
                    <a:pt x="0" y="305796"/>
                  </a:moveTo>
                  <a:lnTo>
                    <a:pt x="0" y="0"/>
                  </a:lnTo>
                  <a:lnTo>
                    <a:pt x="87846" y="0"/>
                  </a:lnTo>
                  <a:lnTo>
                    <a:pt x="87846" y="305796"/>
                  </a:lnTo>
                  <a:lnTo>
                    <a:pt x="0" y="305796"/>
                  </a:lnTo>
                  <a:close/>
                </a:path>
              </a:pathLst>
            </a:custGeom>
            <a:solidFill>
              <a:srgbClr val="FFFFFF"/>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505C367-A230-B8ED-9891-C1DBBF4DA23A}"/>
                </a:ext>
              </a:extLst>
            </p:cNvPr>
            <p:cNvSpPr/>
            <p:nvPr/>
          </p:nvSpPr>
          <p:spPr>
            <a:xfrm>
              <a:off x="1541714" y="1865911"/>
              <a:ext cx="368453" cy="305795"/>
            </a:xfrm>
            <a:custGeom>
              <a:avLst/>
              <a:gdLst>
                <a:gd name="connsiteX0" fmla="*/ 140928 w 368453"/>
                <a:gd name="connsiteY0" fmla="*/ 305796 h 305795"/>
                <a:gd name="connsiteX1" fmla="*/ 74773 w 368453"/>
                <a:gd name="connsiteY1" fmla="*/ 85556 h 305795"/>
                <a:gd name="connsiteX2" fmla="*/ 72775 w 368453"/>
                <a:gd name="connsiteY2" fmla="*/ 85556 h 305795"/>
                <a:gd name="connsiteX3" fmla="*/ 77438 w 368453"/>
                <a:gd name="connsiteY3" fmla="*/ 172986 h 305795"/>
                <a:gd name="connsiteX4" fmla="*/ 77438 w 368453"/>
                <a:gd name="connsiteY4" fmla="*/ 305796 h 305795"/>
                <a:gd name="connsiteX5" fmla="*/ 0 w 368453"/>
                <a:gd name="connsiteY5" fmla="*/ 305796 h 305795"/>
                <a:gd name="connsiteX6" fmla="*/ 0 w 368453"/>
                <a:gd name="connsiteY6" fmla="*/ 0 h 305795"/>
                <a:gd name="connsiteX7" fmla="*/ 116406 w 368453"/>
                <a:gd name="connsiteY7" fmla="*/ 0 h 305795"/>
                <a:gd name="connsiteX8" fmla="*/ 183894 w 368453"/>
                <a:gd name="connsiteY8" fmla="*/ 217117 h 305795"/>
                <a:gd name="connsiteX9" fmla="*/ 185684 w 368453"/>
                <a:gd name="connsiteY9" fmla="*/ 217117 h 305795"/>
                <a:gd name="connsiteX10" fmla="*/ 251839 w 368453"/>
                <a:gd name="connsiteY10" fmla="*/ 0 h 305795"/>
                <a:gd name="connsiteX11" fmla="*/ 368454 w 368453"/>
                <a:gd name="connsiteY11" fmla="*/ 0 h 305795"/>
                <a:gd name="connsiteX12" fmla="*/ 368454 w 368453"/>
                <a:gd name="connsiteY12" fmla="*/ 305796 h 305795"/>
                <a:gd name="connsiteX13" fmla="*/ 288102 w 368453"/>
                <a:gd name="connsiteY13" fmla="*/ 305796 h 305795"/>
                <a:gd name="connsiteX14" fmla="*/ 288102 w 368453"/>
                <a:gd name="connsiteY14" fmla="*/ 171737 h 305795"/>
                <a:gd name="connsiteX15" fmla="*/ 288435 w 368453"/>
                <a:gd name="connsiteY15" fmla="*/ 148506 h 305795"/>
                <a:gd name="connsiteX16" fmla="*/ 291432 w 368453"/>
                <a:gd name="connsiteY16" fmla="*/ 85973 h 305795"/>
                <a:gd name="connsiteX17" fmla="*/ 289434 w 368453"/>
                <a:gd name="connsiteY17" fmla="*/ 85973 h 305795"/>
                <a:gd name="connsiteX18" fmla="*/ 224153 w 368453"/>
                <a:gd name="connsiteY18" fmla="*/ 305796 h 305795"/>
                <a:gd name="connsiteX19" fmla="*/ 140928 w 368453"/>
                <a:gd name="connsiteY19"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53" h="305795">
                  <a:moveTo>
                    <a:pt x="140928" y="305796"/>
                  </a:moveTo>
                  <a:lnTo>
                    <a:pt x="74773" y="85556"/>
                  </a:lnTo>
                  <a:lnTo>
                    <a:pt x="72775" y="85556"/>
                  </a:lnTo>
                  <a:cubicBezTo>
                    <a:pt x="75856" y="123068"/>
                    <a:pt x="77438" y="152211"/>
                    <a:pt x="77438" y="172986"/>
                  </a:cubicBezTo>
                  <a:lnTo>
                    <a:pt x="77438" y="305796"/>
                  </a:lnTo>
                  <a:lnTo>
                    <a:pt x="0" y="305796"/>
                  </a:lnTo>
                  <a:lnTo>
                    <a:pt x="0" y="0"/>
                  </a:lnTo>
                  <a:lnTo>
                    <a:pt x="116406" y="0"/>
                  </a:lnTo>
                  <a:lnTo>
                    <a:pt x="183894" y="217117"/>
                  </a:lnTo>
                  <a:lnTo>
                    <a:pt x="185684" y="217117"/>
                  </a:lnTo>
                  <a:lnTo>
                    <a:pt x="251839" y="0"/>
                  </a:lnTo>
                  <a:lnTo>
                    <a:pt x="368454" y="0"/>
                  </a:lnTo>
                  <a:lnTo>
                    <a:pt x="368454" y="305796"/>
                  </a:lnTo>
                  <a:lnTo>
                    <a:pt x="288102" y="305796"/>
                  </a:lnTo>
                  <a:lnTo>
                    <a:pt x="288102" y="171737"/>
                  </a:lnTo>
                  <a:cubicBezTo>
                    <a:pt x="288102" y="164784"/>
                    <a:pt x="288227" y="157040"/>
                    <a:pt x="288435" y="148506"/>
                  </a:cubicBezTo>
                  <a:cubicBezTo>
                    <a:pt x="288643" y="140012"/>
                    <a:pt x="289642" y="119154"/>
                    <a:pt x="291432" y="85973"/>
                  </a:cubicBezTo>
                  <a:lnTo>
                    <a:pt x="289434" y="85973"/>
                  </a:lnTo>
                  <a:lnTo>
                    <a:pt x="224153" y="305796"/>
                  </a:lnTo>
                  <a:lnTo>
                    <a:pt x="140928" y="305796"/>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90AD041-9FFB-D734-EB19-860FBC3EBDE8}"/>
                </a:ext>
              </a:extLst>
            </p:cNvPr>
            <p:cNvSpPr/>
            <p:nvPr/>
          </p:nvSpPr>
          <p:spPr>
            <a:xfrm>
              <a:off x="1944889" y="1864662"/>
              <a:ext cx="329068" cy="307044"/>
            </a:xfrm>
            <a:custGeom>
              <a:avLst/>
              <a:gdLst>
                <a:gd name="connsiteX0" fmla="*/ 233479 w 329068"/>
                <a:gd name="connsiteY0" fmla="*/ 307045 h 307044"/>
                <a:gd name="connsiteX1" fmla="*/ 217533 w 329068"/>
                <a:gd name="connsiteY1" fmla="*/ 249716 h 307044"/>
                <a:gd name="connsiteX2" fmla="*/ 112410 w 329068"/>
                <a:gd name="connsiteY2" fmla="*/ 249716 h 307044"/>
                <a:gd name="connsiteX3" fmla="*/ 96048 w 329068"/>
                <a:gd name="connsiteY3" fmla="*/ 307045 h 307044"/>
                <a:gd name="connsiteX4" fmla="*/ 0 w 329068"/>
                <a:gd name="connsiteY4" fmla="*/ 307045 h 307044"/>
                <a:gd name="connsiteX5" fmla="*/ 105582 w 329068"/>
                <a:gd name="connsiteY5" fmla="*/ 0 h 307044"/>
                <a:gd name="connsiteX6" fmla="*/ 222196 w 329068"/>
                <a:gd name="connsiteY6" fmla="*/ 0 h 307044"/>
                <a:gd name="connsiteX7" fmla="*/ 329069 w 329068"/>
                <a:gd name="connsiteY7" fmla="*/ 307045 h 307044"/>
                <a:gd name="connsiteX8" fmla="*/ 233479 w 329068"/>
                <a:gd name="connsiteY8" fmla="*/ 307045 h 307044"/>
                <a:gd name="connsiteX9" fmla="*/ 199381 w 329068"/>
                <a:gd name="connsiteY9" fmla="*/ 181979 h 307044"/>
                <a:gd name="connsiteX10" fmla="*/ 185434 w 329068"/>
                <a:gd name="connsiteY10" fmla="*/ 131769 h 307044"/>
                <a:gd name="connsiteX11" fmla="*/ 173610 w 329068"/>
                <a:gd name="connsiteY11" fmla="*/ 88471 h 307044"/>
                <a:gd name="connsiteX12" fmla="*/ 164410 w 329068"/>
                <a:gd name="connsiteY12" fmla="*/ 50418 h 307044"/>
                <a:gd name="connsiteX13" fmla="*/ 156541 w 329068"/>
                <a:gd name="connsiteY13" fmla="*/ 85556 h 307044"/>
                <a:gd name="connsiteX14" fmla="*/ 130520 w 329068"/>
                <a:gd name="connsiteY14" fmla="*/ 181979 h 307044"/>
                <a:gd name="connsiteX15" fmla="*/ 199340 w 329068"/>
                <a:gd name="connsiteY15" fmla="*/ 181979 h 3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68" h="307044">
                  <a:moveTo>
                    <a:pt x="233479" y="307045"/>
                  </a:moveTo>
                  <a:lnTo>
                    <a:pt x="217533" y="249716"/>
                  </a:lnTo>
                  <a:lnTo>
                    <a:pt x="112410" y="249716"/>
                  </a:lnTo>
                  <a:lnTo>
                    <a:pt x="96048" y="307045"/>
                  </a:lnTo>
                  <a:lnTo>
                    <a:pt x="0" y="307045"/>
                  </a:lnTo>
                  <a:lnTo>
                    <a:pt x="105582" y="0"/>
                  </a:lnTo>
                  <a:lnTo>
                    <a:pt x="222196" y="0"/>
                  </a:lnTo>
                  <a:lnTo>
                    <a:pt x="329069" y="307045"/>
                  </a:lnTo>
                  <a:lnTo>
                    <a:pt x="233479" y="307045"/>
                  </a:lnTo>
                  <a:close/>
                  <a:moveTo>
                    <a:pt x="199381" y="181979"/>
                  </a:moveTo>
                  <a:lnTo>
                    <a:pt x="185434" y="131769"/>
                  </a:lnTo>
                  <a:cubicBezTo>
                    <a:pt x="182187" y="120611"/>
                    <a:pt x="178232" y="106165"/>
                    <a:pt x="173610" y="88471"/>
                  </a:cubicBezTo>
                  <a:cubicBezTo>
                    <a:pt x="168948" y="70776"/>
                    <a:pt x="165908" y="58078"/>
                    <a:pt x="164410" y="50418"/>
                  </a:cubicBezTo>
                  <a:cubicBezTo>
                    <a:pt x="163077" y="57537"/>
                    <a:pt x="160454" y="69236"/>
                    <a:pt x="156541" y="85556"/>
                  </a:cubicBezTo>
                  <a:cubicBezTo>
                    <a:pt x="152627" y="101876"/>
                    <a:pt x="143968" y="134017"/>
                    <a:pt x="130520" y="181979"/>
                  </a:cubicBezTo>
                  <a:lnTo>
                    <a:pt x="199340" y="181979"/>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C569A735-770E-83D8-EB37-BDE09D293C7E}"/>
                </a:ext>
              </a:extLst>
            </p:cNvPr>
            <p:cNvSpPr/>
            <p:nvPr/>
          </p:nvSpPr>
          <p:spPr>
            <a:xfrm>
              <a:off x="2253933" y="1865911"/>
              <a:ext cx="245219" cy="305795"/>
            </a:xfrm>
            <a:custGeom>
              <a:avLst/>
              <a:gdLst>
                <a:gd name="connsiteX0" fmla="*/ 166450 w 245219"/>
                <a:gd name="connsiteY0" fmla="*/ 305796 h 305795"/>
                <a:gd name="connsiteX1" fmla="*/ 79020 w 245219"/>
                <a:gd name="connsiteY1" fmla="*/ 305796 h 305795"/>
                <a:gd name="connsiteX2" fmla="*/ 79020 w 245219"/>
                <a:gd name="connsiteY2" fmla="*/ 67571 h 305795"/>
                <a:gd name="connsiteX3" fmla="*/ 0 w 245219"/>
                <a:gd name="connsiteY3" fmla="*/ 67571 h 305795"/>
                <a:gd name="connsiteX4" fmla="*/ 0 w 245219"/>
                <a:gd name="connsiteY4" fmla="*/ 0 h 305795"/>
                <a:gd name="connsiteX5" fmla="*/ 245219 w 245219"/>
                <a:gd name="connsiteY5" fmla="*/ 0 h 305795"/>
                <a:gd name="connsiteX6" fmla="*/ 245219 w 245219"/>
                <a:gd name="connsiteY6" fmla="*/ 67571 h 305795"/>
                <a:gd name="connsiteX7" fmla="*/ 166450 w 245219"/>
                <a:gd name="connsiteY7" fmla="*/ 67571 h 305795"/>
                <a:gd name="connsiteX8" fmla="*/ 166450 w 245219"/>
                <a:gd name="connsiteY8" fmla="*/ 305796 h 3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19" h="305795">
                  <a:moveTo>
                    <a:pt x="166450" y="305796"/>
                  </a:moveTo>
                  <a:lnTo>
                    <a:pt x="79020" y="305796"/>
                  </a:lnTo>
                  <a:lnTo>
                    <a:pt x="79020" y="67571"/>
                  </a:lnTo>
                  <a:lnTo>
                    <a:pt x="0" y="67571"/>
                  </a:lnTo>
                  <a:lnTo>
                    <a:pt x="0" y="0"/>
                  </a:lnTo>
                  <a:lnTo>
                    <a:pt x="245219" y="0"/>
                  </a:lnTo>
                  <a:lnTo>
                    <a:pt x="245219" y="67571"/>
                  </a:lnTo>
                  <a:lnTo>
                    <a:pt x="166450" y="67571"/>
                  </a:lnTo>
                  <a:lnTo>
                    <a:pt x="166450" y="305796"/>
                  </a:ln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43DBBFD-C405-2754-9211-3FA6A66F0D0A}"/>
                </a:ext>
              </a:extLst>
            </p:cNvPr>
            <p:cNvSpPr/>
            <p:nvPr/>
          </p:nvSpPr>
          <p:spPr>
            <a:xfrm>
              <a:off x="2545448" y="1865911"/>
              <a:ext cx="192095" cy="305837"/>
            </a:xfrm>
            <a:custGeom>
              <a:avLst/>
              <a:gdLst>
                <a:gd name="connsiteX0" fmla="*/ 192096 w 192095"/>
                <a:gd name="connsiteY0" fmla="*/ 305796 h 305837"/>
                <a:gd name="connsiteX1" fmla="*/ 0 w 192095"/>
                <a:gd name="connsiteY1" fmla="*/ 305796 h 305837"/>
                <a:gd name="connsiteX2" fmla="*/ 0 w 192095"/>
                <a:gd name="connsiteY2" fmla="*/ 0 h 305837"/>
                <a:gd name="connsiteX3" fmla="*/ 192096 w 192095"/>
                <a:gd name="connsiteY3" fmla="*/ 0 h 305837"/>
                <a:gd name="connsiteX4" fmla="*/ 192096 w 192095"/>
                <a:gd name="connsiteY4" fmla="*/ 66322 h 305837"/>
                <a:gd name="connsiteX5" fmla="*/ 87430 w 192095"/>
                <a:gd name="connsiteY5" fmla="*/ 66322 h 305837"/>
                <a:gd name="connsiteX6" fmla="*/ 87430 w 192095"/>
                <a:gd name="connsiteY6" fmla="*/ 114408 h 305837"/>
                <a:gd name="connsiteX7" fmla="*/ 184352 w 192095"/>
                <a:gd name="connsiteY7" fmla="*/ 114408 h 305837"/>
                <a:gd name="connsiteX8" fmla="*/ 184352 w 192095"/>
                <a:gd name="connsiteY8" fmla="*/ 180730 h 305837"/>
                <a:gd name="connsiteX9" fmla="*/ 87430 w 192095"/>
                <a:gd name="connsiteY9" fmla="*/ 180730 h 305837"/>
                <a:gd name="connsiteX10" fmla="*/ 87430 w 192095"/>
                <a:gd name="connsiteY10" fmla="*/ 238475 h 305837"/>
                <a:gd name="connsiteX11" fmla="*/ 192096 w 192095"/>
                <a:gd name="connsiteY11" fmla="*/ 238475 h 305837"/>
                <a:gd name="connsiteX12" fmla="*/ 192096 w 192095"/>
                <a:gd name="connsiteY12" fmla="*/ 305837 h 3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95" h="305837">
                  <a:moveTo>
                    <a:pt x="192096" y="305796"/>
                  </a:moveTo>
                  <a:lnTo>
                    <a:pt x="0" y="305796"/>
                  </a:lnTo>
                  <a:lnTo>
                    <a:pt x="0" y="0"/>
                  </a:lnTo>
                  <a:lnTo>
                    <a:pt x="192096" y="0"/>
                  </a:lnTo>
                  <a:lnTo>
                    <a:pt x="192096" y="66322"/>
                  </a:lnTo>
                  <a:lnTo>
                    <a:pt x="87430" y="66322"/>
                  </a:lnTo>
                  <a:lnTo>
                    <a:pt x="87430" y="114408"/>
                  </a:lnTo>
                  <a:lnTo>
                    <a:pt x="184352" y="114408"/>
                  </a:lnTo>
                  <a:lnTo>
                    <a:pt x="184352" y="180730"/>
                  </a:lnTo>
                  <a:lnTo>
                    <a:pt x="87430" y="180730"/>
                  </a:lnTo>
                  <a:lnTo>
                    <a:pt x="87430" y="238475"/>
                  </a:lnTo>
                  <a:lnTo>
                    <a:pt x="192096" y="238475"/>
                  </a:lnTo>
                  <a:lnTo>
                    <a:pt x="192096" y="305837"/>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52C15DD-9EB4-F32E-37B1-2323B7AE970B}"/>
                </a:ext>
              </a:extLst>
            </p:cNvPr>
            <p:cNvSpPr/>
            <p:nvPr/>
          </p:nvSpPr>
          <p:spPr>
            <a:xfrm>
              <a:off x="819753" y="2388116"/>
              <a:ext cx="237642" cy="312415"/>
            </a:xfrm>
            <a:custGeom>
              <a:avLst/>
              <a:gdLst>
                <a:gd name="connsiteX0" fmla="*/ 237642 w 237642"/>
                <a:gd name="connsiteY0" fmla="*/ 99378 h 312415"/>
                <a:gd name="connsiteX1" fmla="*/ 205293 w 237642"/>
                <a:gd name="connsiteY1" fmla="*/ 180272 h 312415"/>
                <a:gd name="connsiteX2" fmla="*/ 113326 w 237642"/>
                <a:gd name="connsiteY2" fmla="*/ 208790 h 312415"/>
                <a:gd name="connsiteX3" fmla="*/ 88471 w 237642"/>
                <a:gd name="connsiteY3" fmla="*/ 208790 h 312415"/>
                <a:gd name="connsiteX4" fmla="*/ 88471 w 237642"/>
                <a:gd name="connsiteY4" fmla="*/ 312415 h 312415"/>
                <a:gd name="connsiteX5" fmla="*/ 0 w 237642"/>
                <a:gd name="connsiteY5" fmla="*/ 312415 h 312415"/>
                <a:gd name="connsiteX6" fmla="*/ 0 w 237642"/>
                <a:gd name="connsiteY6" fmla="*/ 0 h 312415"/>
                <a:gd name="connsiteX7" fmla="*/ 113326 w 237642"/>
                <a:gd name="connsiteY7" fmla="*/ 0 h 312415"/>
                <a:gd name="connsiteX8" fmla="*/ 206501 w 237642"/>
                <a:gd name="connsiteY8" fmla="*/ 25854 h 312415"/>
                <a:gd name="connsiteX9" fmla="*/ 237642 w 237642"/>
                <a:gd name="connsiteY9" fmla="*/ 99378 h 312415"/>
                <a:gd name="connsiteX10" fmla="*/ 88471 w 237642"/>
                <a:gd name="connsiteY10" fmla="*/ 139971 h 312415"/>
                <a:gd name="connsiteX11" fmla="*/ 104583 w 237642"/>
                <a:gd name="connsiteY11" fmla="*/ 139971 h 312415"/>
                <a:gd name="connsiteX12" fmla="*/ 136265 w 237642"/>
                <a:gd name="connsiteY12" fmla="*/ 129271 h 312415"/>
                <a:gd name="connsiteX13" fmla="*/ 148006 w 237642"/>
                <a:gd name="connsiteY13" fmla="*/ 99795 h 312415"/>
                <a:gd name="connsiteX14" fmla="*/ 111286 w 237642"/>
                <a:gd name="connsiteY14" fmla="*/ 68154 h 312415"/>
                <a:gd name="connsiteX15" fmla="*/ 88429 w 237642"/>
                <a:gd name="connsiteY15" fmla="*/ 68154 h 312415"/>
                <a:gd name="connsiteX16" fmla="*/ 88429 w 237642"/>
                <a:gd name="connsiteY16" fmla="*/ 139971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42" h="312415">
                  <a:moveTo>
                    <a:pt x="237642" y="99378"/>
                  </a:moveTo>
                  <a:cubicBezTo>
                    <a:pt x="237642" y="134267"/>
                    <a:pt x="226859" y="161245"/>
                    <a:pt x="205293" y="180272"/>
                  </a:cubicBezTo>
                  <a:cubicBezTo>
                    <a:pt x="183727" y="199298"/>
                    <a:pt x="153085" y="208790"/>
                    <a:pt x="113326" y="208790"/>
                  </a:cubicBezTo>
                  <a:lnTo>
                    <a:pt x="88471" y="208790"/>
                  </a:lnTo>
                  <a:lnTo>
                    <a:pt x="88471" y="312415"/>
                  </a:lnTo>
                  <a:lnTo>
                    <a:pt x="0" y="312415"/>
                  </a:lnTo>
                  <a:lnTo>
                    <a:pt x="0" y="0"/>
                  </a:lnTo>
                  <a:lnTo>
                    <a:pt x="113326" y="0"/>
                  </a:lnTo>
                  <a:cubicBezTo>
                    <a:pt x="154667" y="0"/>
                    <a:pt x="185767" y="8618"/>
                    <a:pt x="206501" y="25854"/>
                  </a:cubicBezTo>
                  <a:cubicBezTo>
                    <a:pt x="227276" y="43090"/>
                    <a:pt x="237642" y="67612"/>
                    <a:pt x="237642" y="99378"/>
                  </a:cubicBezTo>
                  <a:close/>
                  <a:moveTo>
                    <a:pt x="88471" y="139971"/>
                  </a:moveTo>
                  <a:lnTo>
                    <a:pt x="104583" y="139971"/>
                  </a:lnTo>
                  <a:cubicBezTo>
                    <a:pt x="117864" y="139971"/>
                    <a:pt x="128438" y="136390"/>
                    <a:pt x="136265" y="129271"/>
                  </a:cubicBezTo>
                  <a:cubicBezTo>
                    <a:pt x="144092" y="122152"/>
                    <a:pt x="148006" y="112326"/>
                    <a:pt x="148006" y="99795"/>
                  </a:cubicBezTo>
                  <a:cubicBezTo>
                    <a:pt x="148006" y="78728"/>
                    <a:pt x="135766" y="68154"/>
                    <a:pt x="111286" y="68154"/>
                  </a:cubicBezTo>
                  <a:lnTo>
                    <a:pt x="88429" y="68154"/>
                  </a:lnTo>
                  <a:lnTo>
                    <a:pt x="88429" y="139971"/>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6F4F8C8E-B2D8-49E5-830E-48158B1EDC76}"/>
                </a:ext>
              </a:extLst>
            </p:cNvPr>
            <p:cNvSpPr/>
            <p:nvPr/>
          </p:nvSpPr>
          <p:spPr>
            <a:xfrm>
              <a:off x="1051733" y="2386867"/>
              <a:ext cx="333065" cy="313706"/>
            </a:xfrm>
            <a:custGeom>
              <a:avLst/>
              <a:gdLst>
                <a:gd name="connsiteX0" fmla="*/ 236310 w 333065"/>
                <a:gd name="connsiteY0" fmla="*/ 313706 h 313706"/>
                <a:gd name="connsiteX1" fmla="*/ 220198 w 333065"/>
                <a:gd name="connsiteY1" fmla="*/ 255170 h 313706"/>
                <a:gd name="connsiteX2" fmla="*/ 113784 w 333065"/>
                <a:gd name="connsiteY2" fmla="*/ 255170 h 313706"/>
                <a:gd name="connsiteX3" fmla="*/ 97213 w 333065"/>
                <a:gd name="connsiteY3" fmla="*/ 313706 h 313706"/>
                <a:gd name="connsiteX4" fmla="*/ 0 w 333065"/>
                <a:gd name="connsiteY4" fmla="*/ 313706 h 313706"/>
                <a:gd name="connsiteX5" fmla="*/ 106831 w 333065"/>
                <a:gd name="connsiteY5" fmla="*/ 0 h 313706"/>
                <a:gd name="connsiteX6" fmla="*/ 224861 w 333065"/>
                <a:gd name="connsiteY6" fmla="*/ 0 h 313706"/>
                <a:gd name="connsiteX7" fmla="*/ 333065 w 333065"/>
                <a:gd name="connsiteY7" fmla="*/ 313706 h 313706"/>
                <a:gd name="connsiteX8" fmla="*/ 236310 w 333065"/>
                <a:gd name="connsiteY8" fmla="*/ 313706 h 313706"/>
                <a:gd name="connsiteX9" fmla="*/ 201796 w 333065"/>
                <a:gd name="connsiteY9" fmla="*/ 185934 h 313706"/>
                <a:gd name="connsiteX10" fmla="*/ 187682 w 333065"/>
                <a:gd name="connsiteY10" fmla="*/ 134642 h 313706"/>
                <a:gd name="connsiteX11" fmla="*/ 175692 w 333065"/>
                <a:gd name="connsiteY11" fmla="*/ 90427 h 313706"/>
                <a:gd name="connsiteX12" fmla="*/ 166408 w 333065"/>
                <a:gd name="connsiteY12" fmla="*/ 51542 h 313706"/>
                <a:gd name="connsiteX13" fmla="*/ 158456 w 333065"/>
                <a:gd name="connsiteY13" fmla="*/ 87430 h 313706"/>
                <a:gd name="connsiteX14" fmla="*/ 132144 w 333065"/>
                <a:gd name="connsiteY14" fmla="*/ 185934 h 313706"/>
                <a:gd name="connsiteX15" fmla="*/ 201796 w 333065"/>
                <a:gd name="connsiteY15" fmla="*/ 185934 h 3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065" h="313706">
                  <a:moveTo>
                    <a:pt x="236310" y="313706"/>
                  </a:moveTo>
                  <a:lnTo>
                    <a:pt x="220198" y="255170"/>
                  </a:lnTo>
                  <a:lnTo>
                    <a:pt x="113784" y="255170"/>
                  </a:lnTo>
                  <a:lnTo>
                    <a:pt x="97213" y="313706"/>
                  </a:lnTo>
                  <a:lnTo>
                    <a:pt x="0" y="313706"/>
                  </a:lnTo>
                  <a:lnTo>
                    <a:pt x="106831" y="0"/>
                  </a:lnTo>
                  <a:lnTo>
                    <a:pt x="224861" y="0"/>
                  </a:lnTo>
                  <a:lnTo>
                    <a:pt x="333065" y="313706"/>
                  </a:lnTo>
                  <a:lnTo>
                    <a:pt x="236310" y="313706"/>
                  </a:lnTo>
                  <a:close/>
                  <a:moveTo>
                    <a:pt x="201796" y="185934"/>
                  </a:moveTo>
                  <a:lnTo>
                    <a:pt x="187682" y="134642"/>
                  </a:lnTo>
                  <a:cubicBezTo>
                    <a:pt x="184393" y="123234"/>
                    <a:pt x="180397" y="108496"/>
                    <a:pt x="175692" y="90427"/>
                  </a:cubicBezTo>
                  <a:cubicBezTo>
                    <a:pt x="170988" y="72317"/>
                    <a:pt x="167907" y="59369"/>
                    <a:pt x="166408" y="51542"/>
                  </a:cubicBezTo>
                  <a:cubicBezTo>
                    <a:pt x="165076" y="58828"/>
                    <a:pt x="162411" y="70776"/>
                    <a:pt x="158456" y="87430"/>
                  </a:cubicBezTo>
                  <a:cubicBezTo>
                    <a:pt x="154501" y="104083"/>
                    <a:pt x="145716" y="136932"/>
                    <a:pt x="132144" y="185934"/>
                  </a:cubicBezTo>
                  <a:lnTo>
                    <a:pt x="201796" y="185934"/>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4DF38B1-00F5-BB9A-BD27-FF724C3CAD72}"/>
                </a:ext>
              </a:extLst>
            </p:cNvPr>
            <p:cNvSpPr/>
            <p:nvPr/>
          </p:nvSpPr>
          <p:spPr>
            <a:xfrm>
              <a:off x="1398912" y="2383578"/>
              <a:ext cx="260249" cy="321241"/>
            </a:xfrm>
            <a:custGeom>
              <a:avLst/>
              <a:gdLst>
                <a:gd name="connsiteX0" fmla="*/ 157915 w 260249"/>
                <a:gd name="connsiteY0" fmla="*/ 69319 h 321241"/>
                <a:gd name="connsiteX1" fmla="*/ 108621 w 260249"/>
                <a:gd name="connsiteY1" fmla="*/ 94008 h 321241"/>
                <a:gd name="connsiteX2" fmla="*/ 90927 w 260249"/>
                <a:gd name="connsiteY2" fmla="*/ 162078 h 321241"/>
                <a:gd name="connsiteX3" fmla="*/ 162827 w 260249"/>
                <a:gd name="connsiteY3" fmla="*/ 252256 h 321241"/>
                <a:gd name="connsiteX4" fmla="*/ 204918 w 260249"/>
                <a:gd name="connsiteY4" fmla="*/ 246469 h 321241"/>
                <a:gd name="connsiteX5" fmla="*/ 245927 w 260249"/>
                <a:gd name="connsiteY5" fmla="*/ 232563 h 321241"/>
                <a:gd name="connsiteX6" fmla="*/ 245927 w 260249"/>
                <a:gd name="connsiteY6" fmla="*/ 303922 h 321241"/>
                <a:gd name="connsiteX7" fmla="*/ 153210 w 260249"/>
                <a:gd name="connsiteY7" fmla="*/ 321242 h 321241"/>
                <a:gd name="connsiteX8" fmla="*/ 39552 w 260249"/>
                <a:gd name="connsiteY8" fmla="*/ 280191 h 321241"/>
                <a:gd name="connsiteX9" fmla="*/ 0 w 260249"/>
                <a:gd name="connsiteY9" fmla="*/ 161579 h 321241"/>
                <a:gd name="connsiteX10" fmla="*/ 19151 w 260249"/>
                <a:gd name="connsiteY10" fmla="*/ 76314 h 321241"/>
                <a:gd name="connsiteX11" fmla="*/ 74232 w 260249"/>
                <a:gd name="connsiteY11" fmla="*/ 19776 h 321241"/>
                <a:gd name="connsiteX12" fmla="*/ 158789 w 260249"/>
                <a:gd name="connsiteY12" fmla="*/ 0 h 321241"/>
                <a:gd name="connsiteX13" fmla="*/ 260249 w 260249"/>
                <a:gd name="connsiteY13" fmla="*/ 22024 h 321241"/>
                <a:gd name="connsiteX14" fmla="*/ 233146 w 260249"/>
                <a:gd name="connsiteY14" fmla="*/ 88471 h 321241"/>
                <a:gd name="connsiteX15" fmla="*/ 196842 w 260249"/>
                <a:gd name="connsiteY15" fmla="*/ 74773 h 321241"/>
                <a:gd name="connsiteX16" fmla="*/ 157873 w 260249"/>
                <a:gd name="connsiteY16" fmla="*/ 69236 h 3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49" h="321241">
                  <a:moveTo>
                    <a:pt x="157915" y="69319"/>
                  </a:moveTo>
                  <a:cubicBezTo>
                    <a:pt x="136848" y="69319"/>
                    <a:pt x="120445" y="77563"/>
                    <a:pt x="108621" y="94008"/>
                  </a:cubicBezTo>
                  <a:cubicBezTo>
                    <a:pt x="96839" y="110453"/>
                    <a:pt x="90927" y="133143"/>
                    <a:pt x="90927" y="162078"/>
                  </a:cubicBezTo>
                  <a:cubicBezTo>
                    <a:pt x="90927" y="222196"/>
                    <a:pt x="114908" y="252256"/>
                    <a:pt x="162827" y="252256"/>
                  </a:cubicBezTo>
                  <a:cubicBezTo>
                    <a:pt x="177316" y="252256"/>
                    <a:pt x="191346" y="250340"/>
                    <a:pt x="204918" y="246469"/>
                  </a:cubicBezTo>
                  <a:cubicBezTo>
                    <a:pt x="218491" y="242638"/>
                    <a:pt x="232188" y="237975"/>
                    <a:pt x="245927" y="232563"/>
                  </a:cubicBezTo>
                  <a:lnTo>
                    <a:pt x="245927" y="303922"/>
                  </a:lnTo>
                  <a:cubicBezTo>
                    <a:pt x="218616" y="315455"/>
                    <a:pt x="187682" y="321242"/>
                    <a:pt x="153210" y="321242"/>
                  </a:cubicBezTo>
                  <a:cubicBezTo>
                    <a:pt x="103792" y="321242"/>
                    <a:pt x="65905" y="307544"/>
                    <a:pt x="39552" y="280191"/>
                  </a:cubicBezTo>
                  <a:cubicBezTo>
                    <a:pt x="13198" y="252838"/>
                    <a:pt x="0" y="213287"/>
                    <a:pt x="0" y="161579"/>
                  </a:cubicBezTo>
                  <a:cubicBezTo>
                    <a:pt x="0" y="129229"/>
                    <a:pt x="6370" y="100836"/>
                    <a:pt x="19151" y="76314"/>
                  </a:cubicBezTo>
                  <a:cubicBezTo>
                    <a:pt x="31933" y="51833"/>
                    <a:pt x="50293" y="32974"/>
                    <a:pt x="74232" y="19776"/>
                  </a:cubicBezTo>
                  <a:cubicBezTo>
                    <a:pt x="98171" y="6578"/>
                    <a:pt x="126398" y="0"/>
                    <a:pt x="158789" y="0"/>
                  </a:cubicBezTo>
                  <a:cubicBezTo>
                    <a:pt x="194177" y="0"/>
                    <a:pt x="227983" y="7327"/>
                    <a:pt x="260249" y="22024"/>
                  </a:cubicBezTo>
                  <a:lnTo>
                    <a:pt x="233146" y="88471"/>
                  </a:lnTo>
                  <a:cubicBezTo>
                    <a:pt x="221031" y="83058"/>
                    <a:pt x="208957" y="78520"/>
                    <a:pt x="196842" y="74773"/>
                  </a:cubicBezTo>
                  <a:cubicBezTo>
                    <a:pt x="184726" y="71068"/>
                    <a:pt x="171737" y="69236"/>
                    <a:pt x="157873" y="69236"/>
                  </a:cubicBez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91B78AE7-4DD2-41F4-16CA-E2745059A9CC}"/>
                </a:ext>
              </a:extLst>
            </p:cNvPr>
            <p:cNvSpPr/>
            <p:nvPr/>
          </p:nvSpPr>
          <p:spPr>
            <a:xfrm>
              <a:off x="1684724" y="2388158"/>
              <a:ext cx="248175" cy="312415"/>
            </a:xfrm>
            <a:custGeom>
              <a:avLst/>
              <a:gdLst>
                <a:gd name="connsiteX0" fmla="*/ 168448 w 248175"/>
                <a:gd name="connsiteY0" fmla="*/ 312415 h 312415"/>
                <a:gd name="connsiteX1" fmla="*/ 79977 w 248175"/>
                <a:gd name="connsiteY1" fmla="*/ 312415 h 312415"/>
                <a:gd name="connsiteX2" fmla="*/ 79977 w 248175"/>
                <a:gd name="connsiteY2" fmla="*/ 69028 h 312415"/>
                <a:gd name="connsiteX3" fmla="*/ 0 w 248175"/>
                <a:gd name="connsiteY3" fmla="*/ 69028 h 312415"/>
                <a:gd name="connsiteX4" fmla="*/ 0 w 248175"/>
                <a:gd name="connsiteY4" fmla="*/ 0 h 312415"/>
                <a:gd name="connsiteX5" fmla="*/ 248175 w 248175"/>
                <a:gd name="connsiteY5" fmla="*/ 0 h 312415"/>
                <a:gd name="connsiteX6" fmla="*/ 248175 w 248175"/>
                <a:gd name="connsiteY6" fmla="*/ 69028 h 312415"/>
                <a:gd name="connsiteX7" fmla="*/ 168448 w 248175"/>
                <a:gd name="connsiteY7" fmla="*/ 69028 h 312415"/>
                <a:gd name="connsiteX8" fmla="*/ 168448 w 248175"/>
                <a:gd name="connsiteY8" fmla="*/ 312415 h 3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75" h="312415">
                  <a:moveTo>
                    <a:pt x="168448" y="312415"/>
                  </a:moveTo>
                  <a:lnTo>
                    <a:pt x="79977" y="312415"/>
                  </a:lnTo>
                  <a:lnTo>
                    <a:pt x="79977" y="69028"/>
                  </a:lnTo>
                  <a:lnTo>
                    <a:pt x="0" y="69028"/>
                  </a:lnTo>
                  <a:lnTo>
                    <a:pt x="0" y="0"/>
                  </a:lnTo>
                  <a:lnTo>
                    <a:pt x="248175" y="0"/>
                  </a:lnTo>
                  <a:lnTo>
                    <a:pt x="248175" y="69028"/>
                  </a:lnTo>
                  <a:lnTo>
                    <a:pt x="168448" y="69028"/>
                  </a:lnTo>
                  <a:lnTo>
                    <a:pt x="168448" y="31241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56187EC2-9D55-118D-C92F-8140838784A5}"/>
                </a:ext>
              </a:extLst>
            </p:cNvPr>
            <p:cNvSpPr/>
            <p:nvPr/>
          </p:nvSpPr>
          <p:spPr>
            <a:xfrm>
              <a:off x="720000" y="720000"/>
              <a:ext cx="693941" cy="471370"/>
            </a:xfrm>
            <a:custGeom>
              <a:avLst/>
              <a:gdLst>
                <a:gd name="connsiteX0" fmla="*/ 0 w 693941"/>
                <a:gd name="connsiteY0" fmla="*/ 0 h 471370"/>
                <a:gd name="connsiteX1" fmla="*/ 693942 w 693941"/>
                <a:gd name="connsiteY1" fmla="*/ 0 h 471370"/>
                <a:gd name="connsiteX2" fmla="*/ 693942 w 693941"/>
                <a:gd name="connsiteY2" fmla="*/ 471371 h 471370"/>
                <a:gd name="connsiteX3" fmla="*/ 0 w 693941"/>
                <a:gd name="connsiteY3" fmla="*/ 471371 h 471370"/>
              </a:gdLst>
              <a:ahLst/>
              <a:cxnLst>
                <a:cxn ang="0">
                  <a:pos x="connsiteX0" y="connsiteY0"/>
                </a:cxn>
                <a:cxn ang="0">
                  <a:pos x="connsiteX1" y="connsiteY1"/>
                </a:cxn>
                <a:cxn ang="0">
                  <a:pos x="connsiteX2" y="connsiteY2"/>
                </a:cxn>
                <a:cxn ang="0">
                  <a:pos x="connsiteX3" y="connsiteY3"/>
                </a:cxn>
              </a:cxnLst>
              <a:rect l="l" t="t" r="r" b="b"/>
              <a:pathLst>
                <a:path w="693941" h="471370">
                  <a:moveTo>
                    <a:pt x="0" y="0"/>
                  </a:moveTo>
                  <a:lnTo>
                    <a:pt x="693942" y="0"/>
                  </a:lnTo>
                  <a:lnTo>
                    <a:pt x="693942" y="471371"/>
                  </a:lnTo>
                  <a:lnTo>
                    <a:pt x="0" y="471371"/>
                  </a:lnTo>
                  <a:close/>
                </a:path>
              </a:pathLst>
            </a:custGeom>
            <a:solidFill>
              <a:srgbClr val="FFFFFF"/>
            </a:solidFill>
            <a:ln w="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ACFE20C-51EA-7346-1F9F-9443A97710EF}"/>
                </a:ext>
              </a:extLst>
            </p:cNvPr>
            <p:cNvSpPr/>
            <p:nvPr/>
          </p:nvSpPr>
          <p:spPr>
            <a:xfrm>
              <a:off x="733405" y="733280"/>
              <a:ext cx="667130" cy="444767"/>
            </a:xfrm>
            <a:custGeom>
              <a:avLst/>
              <a:gdLst>
                <a:gd name="connsiteX0" fmla="*/ 0 w 667130"/>
                <a:gd name="connsiteY0" fmla="*/ 0 h 444767"/>
                <a:gd name="connsiteX1" fmla="*/ 667130 w 667130"/>
                <a:gd name="connsiteY1" fmla="*/ 0 h 444767"/>
                <a:gd name="connsiteX2" fmla="*/ 667130 w 667130"/>
                <a:gd name="connsiteY2" fmla="*/ 444767 h 444767"/>
                <a:gd name="connsiteX3" fmla="*/ 0 w 667130"/>
                <a:gd name="connsiteY3" fmla="*/ 444767 h 444767"/>
              </a:gdLst>
              <a:ahLst/>
              <a:cxnLst>
                <a:cxn ang="0">
                  <a:pos x="connsiteX0" y="connsiteY0"/>
                </a:cxn>
                <a:cxn ang="0">
                  <a:pos x="connsiteX1" y="connsiteY1"/>
                </a:cxn>
                <a:cxn ang="0">
                  <a:pos x="connsiteX2" y="connsiteY2"/>
                </a:cxn>
                <a:cxn ang="0">
                  <a:pos x="connsiteX3" y="connsiteY3"/>
                </a:cxn>
              </a:cxnLst>
              <a:rect l="l" t="t" r="r" b="b"/>
              <a:pathLst>
                <a:path w="667130" h="444767">
                  <a:moveTo>
                    <a:pt x="0" y="0"/>
                  </a:moveTo>
                  <a:lnTo>
                    <a:pt x="667130" y="0"/>
                  </a:lnTo>
                  <a:lnTo>
                    <a:pt x="667130" y="444767"/>
                  </a:lnTo>
                  <a:lnTo>
                    <a:pt x="0" y="444767"/>
                  </a:lnTo>
                  <a:close/>
                </a:path>
              </a:pathLst>
            </a:custGeom>
            <a:solidFill>
              <a:srgbClr val="144390"/>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6A9944C4-DEB3-A3A6-9AF6-AD823A3A8748}"/>
                </a:ext>
              </a:extLst>
            </p:cNvPr>
            <p:cNvSpPr/>
            <p:nvPr/>
          </p:nvSpPr>
          <p:spPr>
            <a:xfrm>
              <a:off x="1043822" y="786488"/>
              <a:ext cx="46046" cy="43714"/>
            </a:xfrm>
            <a:custGeom>
              <a:avLst/>
              <a:gdLst>
                <a:gd name="connsiteX0" fmla="*/ 8910 w 46046"/>
                <a:gd name="connsiteY0" fmla="*/ 43715 h 43714"/>
                <a:gd name="connsiteX1" fmla="*/ 23023 w 46046"/>
                <a:gd name="connsiteY1" fmla="*/ 33431 h 43714"/>
                <a:gd name="connsiteX2" fmla="*/ 37095 w 46046"/>
                <a:gd name="connsiteY2" fmla="*/ 43715 h 43714"/>
                <a:gd name="connsiteX3" fmla="*/ 31725 w 46046"/>
                <a:gd name="connsiteY3" fmla="*/ 27103 h 43714"/>
                <a:gd name="connsiteX4" fmla="*/ 46046 w 46046"/>
                <a:gd name="connsiteY4" fmla="*/ 16820 h 43714"/>
                <a:gd name="connsiteX5" fmla="*/ 28394 w 46046"/>
                <a:gd name="connsiteY5" fmla="*/ 16820 h 43714"/>
                <a:gd name="connsiteX6" fmla="*/ 23023 w 46046"/>
                <a:gd name="connsiteY6" fmla="*/ 0 h 43714"/>
                <a:gd name="connsiteX7" fmla="*/ 17611 w 46046"/>
                <a:gd name="connsiteY7" fmla="*/ 16861 h 43714"/>
                <a:gd name="connsiteX8" fmla="*/ 0 w 46046"/>
                <a:gd name="connsiteY8" fmla="*/ 16820 h 43714"/>
                <a:gd name="connsiteX9" fmla="*/ 14280 w 46046"/>
                <a:gd name="connsiteY9" fmla="*/ 27103 h 43714"/>
                <a:gd name="connsiteX10" fmla="*/ 8910 w 46046"/>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8910" y="43715"/>
                  </a:moveTo>
                  <a:lnTo>
                    <a:pt x="23023" y="33431"/>
                  </a:lnTo>
                  <a:lnTo>
                    <a:pt x="37095" y="43715"/>
                  </a:lnTo>
                  <a:lnTo>
                    <a:pt x="31725" y="27103"/>
                  </a:lnTo>
                  <a:lnTo>
                    <a:pt x="46046" y="16820"/>
                  </a:lnTo>
                  <a:lnTo>
                    <a:pt x="28394" y="16820"/>
                  </a:lnTo>
                  <a:lnTo>
                    <a:pt x="23023" y="0"/>
                  </a:lnTo>
                  <a:lnTo>
                    <a:pt x="17611" y="16861"/>
                  </a:lnTo>
                  <a:lnTo>
                    <a:pt x="0" y="16820"/>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B2DF8C4-79E0-7B2A-9215-394F55CCEDEC}"/>
                </a:ext>
              </a:extLst>
            </p:cNvPr>
            <p:cNvSpPr/>
            <p:nvPr/>
          </p:nvSpPr>
          <p:spPr>
            <a:xfrm>
              <a:off x="970964" y="806055"/>
              <a:ext cx="46004" cy="43714"/>
            </a:xfrm>
            <a:custGeom>
              <a:avLst/>
              <a:gdLst>
                <a:gd name="connsiteX0" fmla="*/ 8951 w 46004"/>
                <a:gd name="connsiteY0" fmla="*/ 43715 h 43714"/>
                <a:gd name="connsiteX1" fmla="*/ 23023 w 46004"/>
                <a:gd name="connsiteY1" fmla="*/ 33431 h 43714"/>
                <a:gd name="connsiteX2" fmla="*/ 37095 w 46004"/>
                <a:gd name="connsiteY2" fmla="*/ 43715 h 43714"/>
                <a:gd name="connsiteX3" fmla="*/ 31725 w 46004"/>
                <a:gd name="connsiteY3" fmla="*/ 27103 h 43714"/>
                <a:gd name="connsiteX4" fmla="*/ 46005 w 46004"/>
                <a:gd name="connsiteY4" fmla="*/ 16820 h 43714"/>
                <a:gd name="connsiteX5" fmla="*/ 28394 w 46004"/>
                <a:gd name="connsiteY5" fmla="*/ 16820 h 43714"/>
                <a:gd name="connsiteX6" fmla="*/ 23023 w 46004"/>
                <a:gd name="connsiteY6" fmla="*/ 0 h 43714"/>
                <a:gd name="connsiteX7" fmla="*/ 17611 w 46004"/>
                <a:gd name="connsiteY7" fmla="*/ 16861 h 43714"/>
                <a:gd name="connsiteX8" fmla="*/ 0 w 46004"/>
                <a:gd name="connsiteY8" fmla="*/ 16820 h 43714"/>
                <a:gd name="connsiteX9" fmla="*/ 14280 w 46004"/>
                <a:gd name="connsiteY9" fmla="*/ 27103 h 43714"/>
                <a:gd name="connsiteX10" fmla="*/ 8951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51" y="43715"/>
                  </a:moveTo>
                  <a:lnTo>
                    <a:pt x="23023" y="33431"/>
                  </a:lnTo>
                  <a:lnTo>
                    <a:pt x="37095" y="43715"/>
                  </a:lnTo>
                  <a:lnTo>
                    <a:pt x="31725" y="27103"/>
                  </a:lnTo>
                  <a:lnTo>
                    <a:pt x="46005" y="16820"/>
                  </a:lnTo>
                  <a:lnTo>
                    <a:pt x="28394" y="16820"/>
                  </a:lnTo>
                  <a:lnTo>
                    <a:pt x="23023" y="0"/>
                  </a:lnTo>
                  <a:lnTo>
                    <a:pt x="17611" y="16861"/>
                  </a:lnTo>
                  <a:lnTo>
                    <a:pt x="0" y="16820"/>
                  </a:lnTo>
                  <a:lnTo>
                    <a:pt x="14280" y="27103"/>
                  </a:lnTo>
                  <a:lnTo>
                    <a:pt x="8951" y="43715"/>
                  </a:lnTo>
                  <a:close/>
                </a:path>
              </a:pathLst>
            </a:custGeom>
            <a:solidFill>
              <a:srgbClr val="FDEA18"/>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19B46BEB-DA65-C004-C8A8-E5145A752DFB}"/>
                </a:ext>
              </a:extLst>
            </p:cNvPr>
            <p:cNvSpPr/>
            <p:nvPr/>
          </p:nvSpPr>
          <p:spPr>
            <a:xfrm>
              <a:off x="917674" y="859471"/>
              <a:ext cx="46004" cy="43714"/>
            </a:xfrm>
            <a:custGeom>
              <a:avLst/>
              <a:gdLst>
                <a:gd name="connsiteX0" fmla="*/ 23023 w 46004"/>
                <a:gd name="connsiteY0" fmla="*/ 0 h 43714"/>
                <a:gd name="connsiteX1" fmla="*/ 17611 w 46004"/>
                <a:gd name="connsiteY1" fmla="*/ 16861 h 43714"/>
                <a:gd name="connsiteX2" fmla="*/ 0 w 46004"/>
                <a:gd name="connsiteY2" fmla="*/ 16861 h 43714"/>
                <a:gd name="connsiteX3" fmla="*/ 14280 w 46004"/>
                <a:gd name="connsiteY3" fmla="*/ 27103 h 43714"/>
                <a:gd name="connsiteX4" fmla="*/ 8910 w 46004"/>
                <a:gd name="connsiteY4" fmla="*/ 43715 h 43714"/>
                <a:gd name="connsiteX5" fmla="*/ 23023 w 46004"/>
                <a:gd name="connsiteY5" fmla="*/ 33473 h 43714"/>
                <a:gd name="connsiteX6" fmla="*/ 37095 w 46004"/>
                <a:gd name="connsiteY6" fmla="*/ 43715 h 43714"/>
                <a:gd name="connsiteX7" fmla="*/ 31724 w 46004"/>
                <a:gd name="connsiteY7" fmla="*/ 27103 h 43714"/>
                <a:gd name="connsiteX8" fmla="*/ 46005 w 46004"/>
                <a:gd name="connsiteY8" fmla="*/ 16861 h 43714"/>
                <a:gd name="connsiteX9" fmla="*/ 28394 w 46004"/>
                <a:gd name="connsiteY9" fmla="*/ 16861 h 43714"/>
                <a:gd name="connsiteX10" fmla="*/ 23023 w 46004"/>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3023" y="0"/>
                  </a:moveTo>
                  <a:lnTo>
                    <a:pt x="17611" y="16861"/>
                  </a:lnTo>
                  <a:lnTo>
                    <a:pt x="0" y="16861"/>
                  </a:lnTo>
                  <a:lnTo>
                    <a:pt x="14280" y="27103"/>
                  </a:lnTo>
                  <a:lnTo>
                    <a:pt x="8910" y="43715"/>
                  </a:lnTo>
                  <a:lnTo>
                    <a:pt x="23023" y="33473"/>
                  </a:lnTo>
                  <a:lnTo>
                    <a:pt x="37095" y="43715"/>
                  </a:lnTo>
                  <a:lnTo>
                    <a:pt x="31724" y="27103"/>
                  </a:lnTo>
                  <a:lnTo>
                    <a:pt x="46005" y="16861"/>
                  </a:lnTo>
                  <a:lnTo>
                    <a:pt x="28394" y="16861"/>
                  </a:lnTo>
                  <a:lnTo>
                    <a:pt x="23023" y="0"/>
                  </a:lnTo>
                  <a:close/>
                </a:path>
              </a:pathLst>
            </a:custGeom>
            <a:solidFill>
              <a:srgbClr val="FDEA18"/>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4A4F928-4A7A-F5A6-468E-FBF5D76A963D}"/>
                </a:ext>
              </a:extLst>
            </p:cNvPr>
            <p:cNvSpPr/>
            <p:nvPr/>
          </p:nvSpPr>
          <p:spPr>
            <a:xfrm>
              <a:off x="898106" y="932245"/>
              <a:ext cx="46046" cy="43714"/>
            </a:xfrm>
            <a:custGeom>
              <a:avLst/>
              <a:gdLst>
                <a:gd name="connsiteX0" fmla="*/ 23023 w 46046"/>
                <a:gd name="connsiteY0" fmla="*/ 33431 h 43714"/>
                <a:gd name="connsiteX1" fmla="*/ 37095 w 46046"/>
                <a:gd name="connsiteY1" fmla="*/ 43715 h 43714"/>
                <a:gd name="connsiteX2" fmla="*/ 31725 w 46046"/>
                <a:gd name="connsiteY2" fmla="*/ 27103 h 43714"/>
                <a:gd name="connsiteX3" fmla="*/ 46046 w 46046"/>
                <a:gd name="connsiteY3" fmla="*/ 16820 h 43714"/>
                <a:gd name="connsiteX4" fmla="*/ 28394 w 46046"/>
                <a:gd name="connsiteY4" fmla="*/ 16820 h 43714"/>
                <a:gd name="connsiteX5" fmla="*/ 23023 w 46046"/>
                <a:gd name="connsiteY5" fmla="*/ 0 h 43714"/>
                <a:gd name="connsiteX6" fmla="*/ 17611 w 46046"/>
                <a:gd name="connsiteY6" fmla="*/ 16861 h 43714"/>
                <a:gd name="connsiteX7" fmla="*/ 0 w 46046"/>
                <a:gd name="connsiteY7" fmla="*/ 16820 h 43714"/>
                <a:gd name="connsiteX8" fmla="*/ 14280 w 46046"/>
                <a:gd name="connsiteY8" fmla="*/ 27103 h 43714"/>
                <a:gd name="connsiteX9" fmla="*/ 8951 w 46046"/>
                <a:gd name="connsiteY9" fmla="*/ 43715 h 43714"/>
                <a:gd name="connsiteX10" fmla="*/ 23023 w 46046"/>
                <a:gd name="connsiteY10" fmla="*/ 3343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3023" y="33431"/>
                  </a:moveTo>
                  <a:lnTo>
                    <a:pt x="37095" y="43715"/>
                  </a:lnTo>
                  <a:lnTo>
                    <a:pt x="31725" y="27103"/>
                  </a:lnTo>
                  <a:lnTo>
                    <a:pt x="46046" y="16820"/>
                  </a:lnTo>
                  <a:lnTo>
                    <a:pt x="28394" y="16820"/>
                  </a:lnTo>
                  <a:lnTo>
                    <a:pt x="23023" y="0"/>
                  </a:lnTo>
                  <a:lnTo>
                    <a:pt x="17611" y="16861"/>
                  </a:lnTo>
                  <a:lnTo>
                    <a:pt x="0" y="16820"/>
                  </a:lnTo>
                  <a:lnTo>
                    <a:pt x="14280" y="27103"/>
                  </a:lnTo>
                  <a:lnTo>
                    <a:pt x="8951" y="43715"/>
                  </a:lnTo>
                  <a:lnTo>
                    <a:pt x="23023" y="33431"/>
                  </a:lnTo>
                  <a:close/>
                </a:path>
              </a:pathLst>
            </a:custGeom>
            <a:solidFill>
              <a:srgbClr val="FDEA18"/>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D754A0D7-FC60-F983-866A-0F8FA9655663}"/>
                </a:ext>
              </a:extLst>
            </p:cNvPr>
            <p:cNvSpPr/>
            <p:nvPr/>
          </p:nvSpPr>
          <p:spPr>
            <a:xfrm>
              <a:off x="917674" y="1005228"/>
              <a:ext cx="46004" cy="43714"/>
            </a:xfrm>
            <a:custGeom>
              <a:avLst/>
              <a:gdLst>
                <a:gd name="connsiteX0" fmla="*/ 28394 w 46004"/>
                <a:gd name="connsiteY0" fmla="*/ 16820 h 43714"/>
                <a:gd name="connsiteX1" fmla="*/ 23023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3023 w 46004"/>
                <a:gd name="connsiteY6" fmla="*/ 33431 h 43714"/>
                <a:gd name="connsiteX7" fmla="*/ 37095 w 46004"/>
                <a:gd name="connsiteY7" fmla="*/ 43715 h 43714"/>
                <a:gd name="connsiteX8" fmla="*/ 31724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3023" y="0"/>
                  </a:lnTo>
                  <a:lnTo>
                    <a:pt x="17611" y="16820"/>
                  </a:lnTo>
                  <a:lnTo>
                    <a:pt x="0" y="16820"/>
                  </a:lnTo>
                  <a:lnTo>
                    <a:pt x="14280" y="27103"/>
                  </a:lnTo>
                  <a:lnTo>
                    <a:pt x="8910" y="43715"/>
                  </a:lnTo>
                  <a:lnTo>
                    <a:pt x="23023" y="33431"/>
                  </a:lnTo>
                  <a:lnTo>
                    <a:pt x="37095" y="43715"/>
                  </a:lnTo>
                  <a:lnTo>
                    <a:pt x="31724"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ED6299B-F8A3-7F58-325A-642972A030AD}"/>
                </a:ext>
              </a:extLst>
            </p:cNvPr>
            <p:cNvSpPr/>
            <p:nvPr/>
          </p:nvSpPr>
          <p:spPr>
            <a:xfrm>
              <a:off x="971089" y="1058644"/>
              <a:ext cx="46004" cy="43673"/>
            </a:xfrm>
            <a:custGeom>
              <a:avLst/>
              <a:gdLst>
                <a:gd name="connsiteX0" fmla="*/ 28394 w 46004"/>
                <a:gd name="connsiteY0" fmla="*/ 16820 h 43673"/>
                <a:gd name="connsiteX1" fmla="*/ 22982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10 w 46004"/>
                <a:gd name="connsiteY5" fmla="*/ 43673 h 43673"/>
                <a:gd name="connsiteX6" fmla="*/ 22982 w 46004"/>
                <a:gd name="connsiteY6" fmla="*/ 33431 h 43673"/>
                <a:gd name="connsiteX7" fmla="*/ 37054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2982" y="0"/>
                  </a:lnTo>
                  <a:lnTo>
                    <a:pt x="17611" y="16820"/>
                  </a:lnTo>
                  <a:lnTo>
                    <a:pt x="0" y="16820"/>
                  </a:lnTo>
                  <a:lnTo>
                    <a:pt x="14280" y="27062"/>
                  </a:lnTo>
                  <a:lnTo>
                    <a:pt x="8910" y="43673"/>
                  </a:lnTo>
                  <a:lnTo>
                    <a:pt x="22982" y="33431"/>
                  </a:lnTo>
                  <a:lnTo>
                    <a:pt x="37054"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EE797FB3-BF31-F743-CD61-A5D347120675}"/>
                </a:ext>
              </a:extLst>
            </p:cNvPr>
            <p:cNvSpPr/>
            <p:nvPr/>
          </p:nvSpPr>
          <p:spPr>
            <a:xfrm>
              <a:off x="1043822" y="1077962"/>
              <a:ext cx="46046" cy="43714"/>
            </a:xfrm>
            <a:custGeom>
              <a:avLst/>
              <a:gdLst>
                <a:gd name="connsiteX0" fmla="*/ 28394 w 46046"/>
                <a:gd name="connsiteY0" fmla="*/ 16861 h 43714"/>
                <a:gd name="connsiteX1" fmla="*/ 23023 w 46046"/>
                <a:gd name="connsiteY1" fmla="*/ 0 h 43714"/>
                <a:gd name="connsiteX2" fmla="*/ 17652 w 46046"/>
                <a:gd name="connsiteY2" fmla="*/ 16861 h 43714"/>
                <a:gd name="connsiteX3" fmla="*/ 0 w 46046"/>
                <a:gd name="connsiteY3" fmla="*/ 16861 h 43714"/>
                <a:gd name="connsiteX4" fmla="*/ 14280 w 46046"/>
                <a:gd name="connsiteY4" fmla="*/ 27103 h 43714"/>
                <a:gd name="connsiteX5" fmla="*/ 8951 w 46046"/>
                <a:gd name="connsiteY5" fmla="*/ 43715 h 43714"/>
                <a:gd name="connsiteX6" fmla="*/ 23023 w 46046"/>
                <a:gd name="connsiteY6" fmla="*/ 33473 h 43714"/>
                <a:gd name="connsiteX7" fmla="*/ 37095 w 46046"/>
                <a:gd name="connsiteY7" fmla="*/ 43715 h 43714"/>
                <a:gd name="connsiteX8" fmla="*/ 31725 w 46046"/>
                <a:gd name="connsiteY8" fmla="*/ 27103 h 43714"/>
                <a:gd name="connsiteX9" fmla="*/ 46046 w 46046"/>
                <a:gd name="connsiteY9" fmla="*/ 16861 h 43714"/>
                <a:gd name="connsiteX10" fmla="*/ 28394 w 46046"/>
                <a:gd name="connsiteY10" fmla="*/ 16861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8394" y="16861"/>
                  </a:moveTo>
                  <a:lnTo>
                    <a:pt x="23023" y="0"/>
                  </a:lnTo>
                  <a:lnTo>
                    <a:pt x="17652" y="16861"/>
                  </a:lnTo>
                  <a:lnTo>
                    <a:pt x="0" y="16861"/>
                  </a:lnTo>
                  <a:lnTo>
                    <a:pt x="14280" y="27103"/>
                  </a:lnTo>
                  <a:lnTo>
                    <a:pt x="8951" y="43715"/>
                  </a:lnTo>
                  <a:lnTo>
                    <a:pt x="23023" y="33473"/>
                  </a:lnTo>
                  <a:lnTo>
                    <a:pt x="37095" y="43715"/>
                  </a:lnTo>
                  <a:lnTo>
                    <a:pt x="31725" y="27103"/>
                  </a:lnTo>
                  <a:lnTo>
                    <a:pt x="46046" y="16861"/>
                  </a:lnTo>
                  <a:lnTo>
                    <a:pt x="28394" y="16861"/>
                  </a:lnTo>
                  <a:close/>
                </a:path>
              </a:pathLst>
            </a:custGeom>
            <a:solidFill>
              <a:srgbClr val="FDEA18"/>
            </a:solidFill>
            <a:ln w="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0C4CE74-40E2-5F71-A1B8-8BF572180FF0}"/>
                </a:ext>
              </a:extLst>
            </p:cNvPr>
            <p:cNvSpPr/>
            <p:nvPr/>
          </p:nvSpPr>
          <p:spPr>
            <a:xfrm>
              <a:off x="1116597" y="1058644"/>
              <a:ext cx="46004" cy="43673"/>
            </a:xfrm>
            <a:custGeom>
              <a:avLst/>
              <a:gdLst>
                <a:gd name="connsiteX0" fmla="*/ 28394 w 46004"/>
                <a:gd name="connsiteY0" fmla="*/ 16820 h 43673"/>
                <a:gd name="connsiteX1" fmla="*/ 23023 w 46004"/>
                <a:gd name="connsiteY1" fmla="*/ 0 h 43673"/>
                <a:gd name="connsiteX2" fmla="*/ 17611 w 46004"/>
                <a:gd name="connsiteY2" fmla="*/ 16820 h 43673"/>
                <a:gd name="connsiteX3" fmla="*/ 0 w 46004"/>
                <a:gd name="connsiteY3" fmla="*/ 16820 h 43673"/>
                <a:gd name="connsiteX4" fmla="*/ 14280 w 46004"/>
                <a:gd name="connsiteY4" fmla="*/ 27062 h 43673"/>
                <a:gd name="connsiteX5" fmla="*/ 8951 w 46004"/>
                <a:gd name="connsiteY5" fmla="*/ 43673 h 43673"/>
                <a:gd name="connsiteX6" fmla="*/ 23023 w 46004"/>
                <a:gd name="connsiteY6" fmla="*/ 33431 h 43673"/>
                <a:gd name="connsiteX7" fmla="*/ 37095 w 46004"/>
                <a:gd name="connsiteY7" fmla="*/ 43673 h 43673"/>
                <a:gd name="connsiteX8" fmla="*/ 31724 w 46004"/>
                <a:gd name="connsiteY8" fmla="*/ 27062 h 43673"/>
                <a:gd name="connsiteX9" fmla="*/ 46005 w 46004"/>
                <a:gd name="connsiteY9" fmla="*/ 16820 h 43673"/>
                <a:gd name="connsiteX10" fmla="*/ 28394 w 46004"/>
                <a:gd name="connsiteY10" fmla="*/ 16820 h 4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673">
                  <a:moveTo>
                    <a:pt x="28394" y="16820"/>
                  </a:moveTo>
                  <a:lnTo>
                    <a:pt x="23023" y="0"/>
                  </a:lnTo>
                  <a:lnTo>
                    <a:pt x="17611" y="16820"/>
                  </a:lnTo>
                  <a:lnTo>
                    <a:pt x="0" y="16820"/>
                  </a:lnTo>
                  <a:lnTo>
                    <a:pt x="14280" y="27062"/>
                  </a:lnTo>
                  <a:lnTo>
                    <a:pt x="8951" y="43673"/>
                  </a:lnTo>
                  <a:lnTo>
                    <a:pt x="23023" y="33431"/>
                  </a:lnTo>
                  <a:lnTo>
                    <a:pt x="37095" y="43673"/>
                  </a:lnTo>
                  <a:lnTo>
                    <a:pt x="31724" y="27062"/>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B8E085E-E1F5-661E-1033-3828DB4E236F}"/>
                </a:ext>
              </a:extLst>
            </p:cNvPr>
            <p:cNvSpPr/>
            <p:nvPr/>
          </p:nvSpPr>
          <p:spPr>
            <a:xfrm>
              <a:off x="1170013" y="1005228"/>
              <a:ext cx="46004" cy="43714"/>
            </a:xfrm>
            <a:custGeom>
              <a:avLst/>
              <a:gdLst>
                <a:gd name="connsiteX0" fmla="*/ 28394 w 46004"/>
                <a:gd name="connsiteY0" fmla="*/ 16820 h 43714"/>
                <a:gd name="connsiteX1" fmla="*/ 22982 w 46004"/>
                <a:gd name="connsiteY1" fmla="*/ 0 h 43714"/>
                <a:gd name="connsiteX2" fmla="*/ 17611 w 46004"/>
                <a:gd name="connsiteY2" fmla="*/ 16820 h 43714"/>
                <a:gd name="connsiteX3" fmla="*/ 0 w 46004"/>
                <a:gd name="connsiteY3" fmla="*/ 16820 h 43714"/>
                <a:gd name="connsiteX4" fmla="*/ 14280 w 46004"/>
                <a:gd name="connsiteY4" fmla="*/ 27103 h 43714"/>
                <a:gd name="connsiteX5" fmla="*/ 8910 w 46004"/>
                <a:gd name="connsiteY5" fmla="*/ 43715 h 43714"/>
                <a:gd name="connsiteX6" fmla="*/ 22982 w 46004"/>
                <a:gd name="connsiteY6" fmla="*/ 33431 h 43714"/>
                <a:gd name="connsiteX7" fmla="*/ 37054 w 46004"/>
                <a:gd name="connsiteY7" fmla="*/ 43715 h 43714"/>
                <a:gd name="connsiteX8" fmla="*/ 31725 w 46004"/>
                <a:gd name="connsiteY8" fmla="*/ 27103 h 43714"/>
                <a:gd name="connsiteX9" fmla="*/ 46005 w 46004"/>
                <a:gd name="connsiteY9" fmla="*/ 16820 h 43714"/>
                <a:gd name="connsiteX10" fmla="*/ 28394 w 46004"/>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28394" y="16820"/>
                  </a:moveTo>
                  <a:lnTo>
                    <a:pt x="22982" y="0"/>
                  </a:lnTo>
                  <a:lnTo>
                    <a:pt x="17611" y="16820"/>
                  </a:lnTo>
                  <a:lnTo>
                    <a:pt x="0" y="16820"/>
                  </a:lnTo>
                  <a:lnTo>
                    <a:pt x="14280" y="27103"/>
                  </a:lnTo>
                  <a:lnTo>
                    <a:pt x="8910" y="43715"/>
                  </a:lnTo>
                  <a:lnTo>
                    <a:pt x="22982" y="33431"/>
                  </a:lnTo>
                  <a:lnTo>
                    <a:pt x="37054" y="43715"/>
                  </a:lnTo>
                  <a:lnTo>
                    <a:pt x="31725" y="27103"/>
                  </a:lnTo>
                  <a:lnTo>
                    <a:pt x="46005" y="16820"/>
                  </a:lnTo>
                  <a:lnTo>
                    <a:pt x="28394" y="16820"/>
                  </a:lnTo>
                  <a:close/>
                </a:path>
              </a:pathLst>
            </a:custGeom>
            <a:solidFill>
              <a:srgbClr val="FDEA18"/>
            </a:solidFill>
            <a:ln w="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ABE5430B-B2B3-456A-D6FF-45F83ECDA388}"/>
                </a:ext>
              </a:extLst>
            </p:cNvPr>
            <p:cNvSpPr/>
            <p:nvPr/>
          </p:nvSpPr>
          <p:spPr>
            <a:xfrm>
              <a:off x="1189330" y="932037"/>
              <a:ext cx="46046" cy="43714"/>
            </a:xfrm>
            <a:custGeom>
              <a:avLst/>
              <a:gdLst>
                <a:gd name="connsiteX0" fmla="*/ 46046 w 46046"/>
                <a:gd name="connsiteY0" fmla="*/ 16820 h 43714"/>
                <a:gd name="connsiteX1" fmla="*/ 28394 w 46046"/>
                <a:gd name="connsiteY1" fmla="*/ 16820 h 43714"/>
                <a:gd name="connsiteX2" fmla="*/ 23023 w 46046"/>
                <a:gd name="connsiteY2" fmla="*/ 0 h 43714"/>
                <a:gd name="connsiteX3" fmla="*/ 17611 w 46046"/>
                <a:gd name="connsiteY3" fmla="*/ 16861 h 43714"/>
                <a:gd name="connsiteX4" fmla="*/ 0 w 46046"/>
                <a:gd name="connsiteY4" fmla="*/ 16820 h 43714"/>
                <a:gd name="connsiteX5" fmla="*/ 14280 w 46046"/>
                <a:gd name="connsiteY5" fmla="*/ 27103 h 43714"/>
                <a:gd name="connsiteX6" fmla="*/ 8951 w 46046"/>
                <a:gd name="connsiteY6" fmla="*/ 43715 h 43714"/>
                <a:gd name="connsiteX7" fmla="*/ 23023 w 46046"/>
                <a:gd name="connsiteY7" fmla="*/ 33431 h 43714"/>
                <a:gd name="connsiteX8" fmla="*/ 37095 w 46046"/>
                <a:gd name="connsiteY8" fmla="*/ 43715 h 43714"/>
                <a:gd name="connsiteX9" fmla="*/ 31724 w 46046"/>
                <a:gd name="connsiteY9" fmla="*/ 27103 h 43714"/>
                <a:gd name="connsiteX10" fmla="*/ 46046 w 46046"/>
                <a:gd name="connsiteY10" fmla="*/ 1682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46046" y="16820"/>
                  </a:moveTo>
                  <a:lnTo>
                    <a:pt x="28394" y="16820"/>
                  </a:lnTo>
                  <a:lnTo>
                    <a:pt x="23023" y="0"/>
                  </a:lnTo>
                  <a:lnTo>
                    <a:pt x="17611" y="16861"/>
                  </a:lnTo>
                  <a:lnTo>
                    <a:pt x="0" y="16820"/>
                  </a:lnTo>
                  <a:lnTo>
                    <a:pt x="14280" y="27103"/>
                  </a:lnTo>
                  <a:lnTo>
                    <a:pt x="8951" y="43715"/>
                  </a:lnTo>
                  <a:lnTo>
                    <a:pt x="23023" y="33431"/>
                  </a:lnTo>
                  <a:lnTo>
                    <a:pt x="37095" y="43715"/>
                  </a:lnTo>
                  <a:lnTo>
                    <a:pt x="31724" y="27103"/>
                  </a:lnTo>
                  <a:lnTo>
                    <a:pt x="46046" y="16820"/>
                  </a:lnTo>
                  <a:close/>
                </a:path>
              </a:pathLst>
            </a:custGeom>
            <a:solidFill>
              <a:srgbClr val="FDEA18"/>
            </a:solid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80F5CF2-8E6C-69A2-FD90-53BBF70A9869}"/>
                </a:ext>
              </a:extLst>
            </p:cNvPr>
            <p:cNvSpPr/>
            <p:nvPr/>
          </p:nvSpPr>
          <p:spPr>
            <a:xfrm>
              <a:off x="1170013" y="859263"/>
              <a:ext cx="46004" cy="43714"/>
            </a:xfrm>
            <a:custGeom>
              <a:avLst/>
              <a:gdLst>
                <a:gd name="connsiteX0" fmla="*/ 8910 w 46004"/>
                <a:gd name="connsiteY0" fmla="*/ 43715 h 43714"/>
                <a:gd name="connsiteX1" fmla="*/ 22982 w 46004"/>
                <a:gd name="connsiteY1" fmla="*/ 33431 h 43714"/>
                <a:gd name="connsiteX2" fmla="*/ 37095 w 46004"/>
                <a:gd name="connsiteY2" fmla="*/ 43715 h 43714"/>
                <a:gd name="connsiteX3" fmla="*/ 31725 w 46004"/>
                <a:gd name="connsiteY3" fmla="*/ 27103 h 43714"/>
                <a:gd name="connsiteX4" fmla="*/ 46005 w 46004"/>
                <a:gd name="connsiteY4" fmla="*/ 16861 h 43714"/>
                <a:gd name="connsiteX5" fmla="*/ 28394 w 46004"/>
                <a:gd name="connsiteY5" fmla="*/ 16861 h 43714"/>
                <a:gd name="connsiteX6" fmla="*/ 22982 w 46004"/>
                <a:gd name="connsiteY6" fmla="*/ 0 h 43714"/>
                <a:gd name="connsiteX7" fmla="*/ 17611 w 46004"/>
                <a:gd name="connsiteY7" fmla="*/ 16861 h 43714"/>
                <a:gd name="connsiteX8" fmla="*/ 0 w 46004"/>
                <a:gd name="connsiteY8" fmla="*/ 16861 h 43714"/>
                <a:gd name="connsiteX9" fmla="*/ 14280 w 46004"/>
                <a:gd name="connsiteY9" fmla="*/ 27103 h 43714"/>
                <a:gd name="connsiteX10" fmla="*/ 8910 w 46004"/>
                <a:gd name="connsiteY10" fmla="*/ 43715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4" h="43714">
                  <a:moveTo>
                    <a:pt x="8910" y="43715"/>
                  </a:moveTo>
                  <a:lnTo>
                    <a:pt x="22982" y="33431"/>
                  </a:lnTo>
                  <a:lnTo>
                    <a:pt x="37095" y="43715"/>
                  </a:lnTo>
                  <a:lnTo>
                    <a:pt x="31725" y="27103"/>
                  </a:lnTo>
                  <a:lnTo>
                    <a:pt x="46005" y="16861"/>
                  </a:lnTo>
                  <a:lnTo>
                    <a:pt x="28394" y="16861"/>
                  </a:lnTo>
                  <a:lnTo>
                    <a:pt x="22982" y="0"/>
                  </a:lnTo>
                  <a:lnTo>
                    <a:pt x="17611" y="16861"/>
                  </a:lnTo>
                  <a:lnTo>
                    <a:pt x="0" y="16861"/>
                  </a:lnTo>
                  <a:lnTo>
                    <a:pt x="14280" y="27103"/>
                  </a:lnTo>
                  <a:lnTo>
                    <a:pt x="8910" y="43715"/>
                  </a:lnTo>
                  <a:close/>
                </a:path>
              </a:pathLst>
            </a:custGeom>
            <a:solidFill>
              <a:srgbClr val="FDEA18"/>
            </a:solidFill>
            <a:ln w="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7E23234-E0D5-66E9-721E-53BC062B292A}"/>
                </a:ext>
              </a:extLst>
            </p:cNvPr>
            <p:cNvSpPr/>
            <p:nvPr/>
          </p:nvSpPr>
          <p:spPr>
            <a:xfrm>
              <a:off x="1116805" y="806097"/>
              <a:ext cx="46046" cy="43714"/>
            </a:xfrm>
            <a:custGeom>
              <a:avLst/>
              <a:gdLst>
                <a:gd name="connsiteX0" fmla="*/ 22982 w 46046"/>
                <a:gd name="connsiteY0" fmla="*/ 0 h 43714"/>
                <a:gd name="connsiteX1" fmla="*/ 17611 w 46046"/>
                <a:gd name="connsiteY1" fmla="*/ 16820 h 43714"/>
                <a:gd name="connsiteX2" fmla="*/ 0 w 46046"/>
                <a:gd name="connsiteY2" fmla="*/ 16778 h 43714"/>
                <a:gd name="connsiteX3" fmla="*/ 14280 w 46046"/>
                <a:gd name="connsiteY3" fmla="*/ 27103 h 43714"/>
                <a:gd name="connsiteX4" fmla="*/ 8910 w 46046"/>
                <a:gd name="connsiteY4" fmla="*/ 43715 h 43714"/>
                <a:gd name="connsiteX5" fmla="*/ 23023 w 46046"/>
                <a:gd name="connsiteY5" fmla="*/ 33390 h 43714"/>
                <a:gd name="connsiteX6" fmla="*/ 37095 w 46046"/>
                <a:gd name="connsiteY6" fmla="*/ 43715 h 43714"/>
                <a:gd name="connsiteX7" fmla="*/ 31725 w 46046"/>
                <a:gd name="connsiteY7" fmla="*/ 27103 h 43714"/>
                <a:gd name="connsiteX8" fmla="*/ 46046 w 46046"/>
                <a:gd name="connsiteY8" fmla="*/ 16778 h 43714"/>
                <a:gd name="connsiteX9" fmla="*/ 28394 w 46046"/>
                <a:gd name="connsiteY9" fmla="*/ 16778 h 43714"/>
                <a:gd name="connsiteX10" fmla="*/ 22982 w 46046"/>
                <a:gd name="connsiteY10" fmla="*/ 0 h 4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6" h="43714">
                  <a:moveTo>
                    <a:pt x="22982" y="0"/>
                  </a:moveTo>
                  <a:lnTo>
                    <a:pt x="17611" y="16820"/>
                  </a:lnTo>
                  <a:lnTo>
                    <a:pt x="0" y="16778"/>
                  </a:lnTo>
                  <a:lnTo>
                    <a:pt x="14280" y="27103"/>
                  </a:lnTo>
                  <a:lnTo>
                    <a:pt x="8910" y="43715"/>
                  </a:lnTo>
                  <a:lnTo>
                    <a:pt x="23023" y="33390"/>
                  </a:lnTo>
                  <a:lnTo>
                    <a:pt x="37095" y="43715"/>
                  </a:lnTo>
                  <a:lnTo>
                    <a:pt x="31725" y="27103"/>
                  </a:lnTo>
                  <a:lnTo>
                    <a:pt x="46046" y="16778"/>
                  </a:lnTo>
                  <a:lnTo>
                    <a:pt x="28394" y="16778"/>
                  </a:lnTo>
                  <a:lnTo>
                    <a:pt x="22982" y="0"/>
                  </a:lnTo>
                  <a:close/>
                </a:path>
              </a:pathLst>
            </a:custGeom>
            <a:solidFill>
              <a:srgbClr val="FDEA18"/>
            </a:solidFill>
            <a:ln w="0" cap="flat">
              <a:noFill/>
              <a:prstDash val="solid"/>
              <a:miter/>
            </a:ln>
          </p:spPr>
          <p:txBody>
            <a:bodyPr rtlCol="0" anchor="ctr"/>
            <a:lstStyle/>
            <a:p>
              <a:endParaRPr lang="en-GB"/>
            </a:p>
          </p:txBody>
        </p:sp>
      </p:grpSp>
      <p:pic>
        <p:nvPicPr>
          <p:cNvPr id="5" name="Picture 4" descr="A screenshot of a computer&#10;&#10;Description automatically generated">
            <a:extLst>
              <a:ext uri="{FF2B5EF4-FFF2-40B4-BE49-F238E27FC236}">
                <a16:creationId xmlns:a16="http://schemas.microsoft.com/office/drawing/2014/main" id="{F347230A-A70B-615F-C3DD-CF88ADBD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742" t="-2075" r="30674" b="6860"/>
          <a:stretch/>
        </p:blipFill>
        <p:spPr>
          <a:xfrm>
            <a:off x="9849755" y="5588089"/>
            <a:ext cx="8165529" cy="3828628"/>
          </a:xfrm>
          <a:prstGeom prst="rect">
            <a:avLst/>
          </a:prstGeom>
        </p:spPr>
      </p:pic>
      <p:sp>
        <p:nvSpPr>
          <p:cNvPr id="3" name="TextBox 2">
            <a:extLst>
              <a:ext uri="{FF2B5EF4-FFF2-40B4-BE49-F238E27FC236}">
                <a16:creationId xmlns:a16="http://schemas.microsoft.com/office/drawing/2014/main" id="{ABB610C1-3E7B-2C8E-7A3B-FFDF24A707D7}"/>
              </a:ext>
            </a:extLst>
          </p:cNvPr>
          <p:cNvSpPr txBox="1"/>
          <p:nvPr userDrawn="1"/>
        </p:nvSpPr>
        <p:spPr>
          <a:xfrm>
            <a:off x="11342043" y="8838615"/>
            <a:ext cx="6149954" cy="1169551"/>
          </a:xfrm>
          <a:prstGeom prst="rect">
            <a:avLst/>
          </a:prstGeom>
          <a:noFill/>
        </p:spPr>
        <p:txBody>
          <a:bodyPr wrap="square" rtlCol="0">
            <a:spAutoFit/>
          </a:bodyPr>
          <a:lstStyle/>
          <a:p>
            <a:pPr marL="0" indent="0" algn="just">
              <a:lnSpc>
                <a:spcPts val="1350"/>
              </a:lnSpc>
              <a:buNone/>
            </a:pPr>
            <a:r>
              <a:rPr lang="en-GB" sz="1200">
                <a:solidFill>
                  <a:srgbClr val="104B2B"/>
                </a:solidFill>
                <a:latin typeface="Open Sans" panose="020B0606030504020204" pitchFamily="34" charset="0"/>
                <a:ea typeface="Open Sans" panose="020B0606030504020204" pitchFamily="34" charset="0"/>
                <a:cs typeface="Open Sans" panose="020B0606030504020204" pitchFamily="34" charset="0"/>
              </a:rPr>
              <a:t>© European Union 2023</a:t>
            </a:r>
          </a:p>
          <a:p>
            <a:pPr marL="0" indent="0" algn="just">
              <a:lnSpc>
                <a:spcPts val="1350"/>
              </a:lnSpc>
              <a:buNone/>
            </a:pPr>
            <a:endParaRPr lang="en-GB" sz="1200">
              <a:solidFill>
                <a:srgbClr val="104B2B"/>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1350"/>
              </a:lnSpc>
              <a:buNone/>
            </a:pPr>
            <a:r>
              <a:rPr lang="en-GB" sz="1200">
                <a:solidFill>
                  <a:srgbClr val="104B2B"/>
                </a:solidFill>
                <a:latin typeface="Open Sans" panose="020B0606030504020204" pitchFamily="34" charset="0"/>
                <a:ea typeface="Open Sans" panose="020B0606030504020204" pitchFamily="34" charset="0"/>
                <a:cs typeface="Open Sans" panose="020B0606030504020204" pitchFamily="34" charset="0"/>
              </a:rPr>
              <a:t>Unless otherwise noted the reuse of this presentation is authorised under the CC BY 4.0 license. For any use or reproduction of elements that are not owned by the EU, permission may need to be sought directly from the respective right holders. </a:t>
            </a:r>
          </a:p>
          <a:p>
            <a:pPr>
              <a:lnSpc>
                <a:spcPts val="1350"/>
              </a:lnSpc>
            </a:pPr>
            <a:endParaRPr lang="en-GB" sz="1200">
              <a:solidFill>
                <a:srgbClr val="104B2B"/>
              </a:solidFill>
            </a:endParaRPr>
          </a:p>
        </p:txBody>
      </p:sp>
    </p:spTree>
    <p:extLst>
      <p:ext uri="{BB962C8B-B14F-4D97-AF65-F5344CB8AC3E}">
        <p14:creationId xmlns:p14="http://schemas.microsoft.com/office/powerpoint/2010/main" val="80473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9.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66441"/>
      </p:ext>
    </p:extLst>
  </p:cSld>
  <p:clrMap bg1="lt1" tx1="dk1" bg2="lt2" tx2="dk2" accent1="accent1" accent2="accent2" accent3="accent3" accent4="accent4" accent5="accent5" accent6="accent6" hlink="hlink" folHlink="folHlink"/>
  <p:sldLayoutIdLst>
    <p:sldLayoutId id="2147483676" r:id="rId1"/>
    <p:sldLayoutId id="2147483684" r:id="rId2"/>
    <p:sldLayoutId id="2147483688" r:id="rId3"/>
    <p:sldLayoutId id="2147483686" r:id="rId4"/>
    <p:sldLayoutId id="2147483687" r:id="rId5"/>
    <p:sldLayoutId id="2147483685" r:id="rId6"/>
    <p:sldLayoutId id="2147483737" r:id="rId7"/>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228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4" r:id="rId3"/>
    <p:sldLayoutId id="2147483702" r:id="rId4"/>
    <p:sldLayoutId id="2147483703" r:id="rId5"/>
    <p:sldLayoutId id="2147483701" r:id="rId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562136"/>
      </p:ext>
    </p:extLst>
  </p:cSld>
  <p:clrMap bg1="lt1" tx1="dk1" bg2="lt2" tx2="dk2" accent1="accent1" accent2="accent2" accent3="accent3" accent4="accent4" accent5="accent5" accent6="accent6" hlink="hlink" folHlink="folHlink"/>
  <p:sldLayoutIdLst>
    <p:sldLayoutId id="2147483648" r:id="rId1"/>
    <p:sldLayoutId id="2147483653" r:id="rId2"/>
    <p:sldLayoutId id="2147483650" r:id="rId3"/>
    <p:sldLayoutId id="2147483649" r:id="rId4"/>
    <p:sldLayoutId id="2147483652" r:id="rId5"/>
    <p:sldLayoutId id="2147483651" r:id="rId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632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951935"/>
      </p:ext>
    </p:extLst>
  </p:cSld>
  <p:clrMap bg1="lt1" tx1="dk1" bg2="lt2" tx2="dk2" accent1="accent1" accent2="accent2" accent3="accent3" accent4="accent4" accent5="accent5" accent6="accent6" hlink="hlink" folHlink="folHlink"/>
  <p:sldLayoutIdLst>
    <p:sldLayoutId id="2147483690" r:id="rId1"/>
    <p:sldLayoutId id="2147483706" r:id="rId2"/>
    <p:sldLayoutId id="2147483696" r:id="rId3"/>
    <p:sldLayoutId id="2147483705" r:id="rId4"/>
    <p:sldLayoutId id="2147483697"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2865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6508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360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1712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uclipa.it/" TargetMode="External"/><Relationship Id="rId2" Type="http://schemas.openxmlformats.org/officeDocument/2006/relationships/hyperlink" Target="http://www.simonepadovani.it/"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4C59D-93E3-31AD-6BB4-78F0A4164EE0}"/>
              </a:ext>
            </a:extLst>
          </p:cNvPr>
          <p:cNvSpPr>
            <a:spLocks noGrp="1"/>
          </p:cNvSpPr>
          <p:nvPr>
            <p:ph type="body" sz="quarter" idx="11"/>
          </p:nvPr>
        </p:nvSpPr>
        <p:spPr>
          <a:xfrm>
            <a:off x="953503" y="4681806"/>
            <a:ext cx="8599795" cy="1786607"/>
          </a:xfrm>
        </p:spPr>
        <p:txBody>
          <a:bodyPr/>
          <a:lstStyle/>
          <a:p>
            <a:r>
              <a:rPr lang="it" sz="5400">
                <a:solidFill>
                  <a:schemeClr val="lt1"/>
                </a:solidFill>
              </a:rPr>
              <a:t>INSERT HERE THE TITLE</a:t>
            </a:r>
            <a:br>
              <a:rPr lang="it" sz="5400">
                <a:solidFill>
                  <a:schemeClr val="lt1"/>
                </a:solidFill>
              </a:rPr>
            </a:br>
            <a:r>
              <a:rPr lang="it" sz="5400">
                <a:solidFill>
                  <a:schemeClr val="lt1"/>
                </a:solidFill>
              </a:rPr>
              <a:t>OF YOUR PHOTO STORY</a:t>
            </a:r>
            <a:endParaRPr lang="en-BE" sz="5400"/>
          </a:p>
        </p:txBody>
      </p:sp>
      <p:sp>
        <p:nvSpPr>
          <p:cNvPr id="3" name="Text Placeholder 2">
            <a:extLst>
              <a:ext uri="{FF2B5EF4-FFF2-40B4-BE49-F238E27FC236}">
                <a16:creationId xmlns:a16="http://schemas.microsoft.com/office/drawing/2014/main" id="{F6E0763C-662D-8A38-6E09-F6DD1D721B02}"/>
              </a:ext>
            </a:extLst>
          </p:cNvPr>
          <p:cNvSpPr>
            <a:spLocks noGrp="1"/>
          </p:cNvSpPr>
          <p:nvPr>
            <p:ph type="body" sz="quarter" idx="12"/>
          </p:nvPr>
        </p:nvSpPr>
        <p:spPr>
          <a:xfrm>
            <a:off x="953503" y="6991011"/>
            <a:ext cx="9746342" cy="838200"/>
          </a:xfrm>
        </p:spPr>
        <p:txBody>
          <a:bodyPr/>
          <a:lstStyle/>
          <a:p>
            <a:pPr marL="0" lvl="0" indent="0" rtl="0">
              <a:spcBef>
                <a:spcPts val="0"/>
              </a:spcBef>
              <a:spcAft>
                <a:spcPts val="0"/>
              </a:spcAft>
              <a:buNone/>
            </a:pPr>
            <a:r>
              <a:rPr lang="en-GB" sz="3200">
                <a:solidFill>
                  <a:schemeClr val="lt2"/>
                </a:solidFill>
                <a:latin typeface="Open Sans"/>
                <a:ea typeface="Open Sans"/>
                <a:cs typeface="Open Sans"/>
                <a:sym typeface="Open Sans"/>
              </a:rPr>
              <a:t>PHOTO STORY FOR CLIMATE ACTION</a:t>
            </a:r>
          </a:p>
        </p:txBody>
      </p:sp>
      <p:sp>
        <p:nvSpPr>
          <p:cNvPr id="4" name="Text Placeholder 3">
            <a:extLst>
              <a:ext uri="{FF2B5EF4-FFF2-40B4-BE49-F238E27FC236}">
                <a16:creationId xmlns:a16="http://schemas.microsoft.com/office/drawing/2014/main" id="{FAE8DE3C-299B-658E-9CB7-8692DDE786A9}"/>
              </a:ext>
            </a:extLst>
          </p:cNvPr>
          <p:cNvSpPr>
            <a:spLocks noGrp="1"/>
          </p:cNvSpPr>
          <p:nvPr>
            <p:ph type="body" sz="quarter" idx="13"/>
          </p:nvPr>
        </p:nvSpPr>
        <p:spPr>
          <a:xfrm>
            <a:off x="953503" y="8078801"/>
            <a:ext cx="8965412" cy="1024255"/>
          </a:xfrm>
        </p:spPr>
        <p:txBody>
          <a:bodyPr/>
          <a:lstStyle/>
          <a:p>
            <a:pPr marL="0" lvl="0" indent="0" rtl="0">
              <a:spcBef>
                <a:spcPts val="0"/>
              </a:spcBef>
              <a:spcAft>
                <a:spcPts val="0"/>
              </a:spcAft>
              <a:buNone/>
            </a:pPr>
            <a:r>
              <a:rPr lang="en-GB">
                <a:solidFill>
                  <a:schemeClr val="lt2"/>
                </a:solidFill>
              </a:rPr>
              <a:t>INSERT HERE THE YOUR NAME (facilitator/workshop organiser) </a:t>
            </a:r>
            <a:br>
              <a:rPr lang="en-GB">
                <a:solidFill>
                  <a:schemeClr val="lt2"/>
                </a:solidFill>
              </a:rPr>
            </a:br>
            <a:r>
              <a:rPr lang="en-GB">
                <a:solidFill>
                  <a:schemeClr val="lt2"/>
                </a:solidFill>
              </a:rPr>
              <a:t>AND THE DATE, CITY AND COUNTRY of your activity</a:t>
            </a:r>
          </a:p>
        </p:txBody>
      </p:sp>
      <p:sp>
        <p:nvSpPr>
          <p:cNvPr id="5" name="TextBox 4">
            <a:extLst>
              <a:ext uri="{FF2B5EF4-FFF2-40B4-BE49-F238E27FC236}">
                <a16:creationId xmlns:a16="http://schemas.microsoft.com/office/drawing/2014/main" id="{3E4E9E8E-AA95-C934-566A-DBA940FA62D6}"/>
              </a:ext>
            </a:extLst>
          </p:cNvPr>
          <p:cNvSpPr txBox="1"/>
          <p:nvPr/>
        </p:nvSpPr>
        <p:spPr>
          <a:xfrm>
            <a:off x="4176843" y="9352646"/>
            <a:ext cx="11955439" cy="830997"/>
          </a:xfrm>
          <a:prstGeom prst="rect">
            <a:avLst/>
          </a:prstGeom>
          <a:noFill/>
        </p:spPr>
        <p:txBody>
          <a:bodyPr wrap="square" lIns="91440" tIns="45720" rIns="91440" bIns="45720" rtlCol="0" anchor="t">
            <a:spAutoFit/>
          </a:bodyPr>
          <a:lstStyle/>
          <a:p>
            <a:pPr algn="r"/>
            <a:r>
              <a:rPr lang="en-GB" sz="1600" dirty="0">
                <a:solidFill>
                  <a:srgbClr val="FFFFFF"/>
                </a:solidFill>
                <a:latin typeface="Open Sans"/>
                <a:ea typeface="Open Sans"/>
                <a:cs typeface="Open Sans"/>
              </a:rPr>
              <a:t>Template based on a presentation provided by </a:t>
            </a:r>
          </a:p>
          <a:p>
            <a:pPr algn="r"/>
            <a:r>
              <a:rPr lang="en-GB" sz="1600" dirty="0">
                <a:solidFill>
                  <a:srgbClr val="FFFFFF"/>
                </a:solidFill>
                <a:latin typeface="Open Sans"/>
                <a:ea typeface="Open Sans"/>
                <a:cs typeface="Open Sans"/>
              </a:rPr>
              <a:t>Climate Pact Ambassador</a:t>
            </a:r>
            <a:r>
              <a:rPr lang="en-GB" sz="1600" dirty="0">
                <a:solidFill>
                  <a:schemeClr val="bg1"/>
                </a:solidFill>
                <a:latin typeface="Open Sans"/>
                <a:ea typeface="Open Sans"/>
                <a:cs typeface="Open Sans"/>
              </a:rPr>
              <a:t> Simone </a:t>
            </a:r>
            <a:r>
              <a:rPr lang="en-GB" sz="1600" dirty="0" err="1">
                <a:solidFill>
                  <a:schemeClr val="bg1"/>
                </a:solidFill>
                <a:latin typeface="Open Sans"/>
                <a:ea typeface="Open Sans"/>
                <a:cs typeface="Open Sans"/>
              </a:rPr>
              <a:t>Padovani</a:t>
            </a:r>
            <a:r>
              <a:rPr lang="en-GB" sz="1600" dirty="0">
                <a:solidFill>
                  <a:schemeClr val="bg1"/>
                </a:solidFill>
                <a:latin typeface="Open Sans"/>
                <a:ea typeface="Open Sans"/>
                <a:cs typeface="Open Sans"/>
              </a:rPr>
              <a:t> </a:t>
            </a:r>
            <a:r>
              <a:rPr lang="en-US" sz="1600" dirty="0">
                <a:solidFill>
                  <a:schemeClr val="bg1"/>
                </a:solidFill>
                <a:latin typeface="Open Sans"/>
                <a:ea typeface="Open Sans"/>
                <a:cs typeface="Open Sans"/>
              </a:rPr>
              <a:t>www.simonepadovani.it​</a:t>
            </a:r>
            <a:r>
              <a:rPr lang="en-GB" sz="1600" dirty="0">
                <a:solidFill>
                  <a:schemeClr val="bg1"/>
                </a:solidFill>
                <a:latin typeface="Open Sans"/>
                <a:ea typeface="Open Sans"/>
                <a:cs typeface="Open Sans"/>
              </a:rPr>
              <a:t>,</a:t>
            </a:r>
          </a:p>
          <a:p>
            <a:pPr algn="r"/>
            <a:r>
              <a:rPr lang="en-GB" sz="1600" dirty="0">
                <a:solidFill>
                  <a:schemeClr val="bg1"/>
                </a:solidFill>
                <a:latin typeface="Open Sans"/>
                <a:ea typeface="Open Sans"/>
                <a:cs typeface="Open Sans"/>
              </a:rPr>
              <a:t>hosted by EuCliPa.IT </a:t>
            </a:r>
            <a:r>
              <a:rPr lang="en-US" sz="1600" dirty="0">
                <a:solidFill>
                  <a:schemeClr val="bg1"/>
                </a:solidFill>
                <a:latin typeface="Open Sans"/>
                <a:ea typeface="Open Sans"/>
                <a:cs typeface="Open Sans"/>
              </a:rPr>
              <a:t>www.euclipa.it​ </a:t>
            </a:r>
            <a:r>
              <a:rPr lang="en-GB" sz="1600" dirty="0">
                <a:solidFill>
                  <a:schemeClr val="bg1"/>
                </a:solidFill>
                <a:latin typeface="Open Sans"/>
                <a:ea typeface="Open Sans"/>
                <a:cs typeface="Open Sans"/>
              </a:rPr>
              <a:t> </a:t>
            </a:r>
            <a:endParaRPr lang="en-GB" dirty="0">
              <a:solidFill>
                <a:schemeClr val="bg1"/>
              </a:solidFill>
            </a:endParaRPr>
          </a:p>
        </p:txBody>
      </p:sp>
      <p:pic>
        <p:nvPicPr>
          <p:cNvPr id="6" name="Google Shape;63;p13">
            <a:extLst>
              <a:ext uri="{FF2B5EF4-FFF2-40B4-BE49-F238E27FC236}">
                <a16:creationId xmlns:a16="http://schemas.microsoft.com/office/drawing/2014/main" id="{6E3ECEE3-5AE7-435D-2159-557326455D82}"/>
              </a:ext>
            </a:extLst>
          </p:cNvPr>
          <p:cNvPicPr preferRelativeResize="0"/>
          <p:nvPr/>
        </p:nvPicPr>
        <p:blipFill>
          <a:blip r:embed="rId2">
            <a:alphaModFix/>
          </a:blip>
          <a:stretch>
            <a:fillRect/>
          </a:stretch>
        </p:blipFill>
        <p:spPr>
          <a:xfrm>
            <a:off x="16943549" y="9443007"/>
            <a:ext cx="1115218" cy="404051"/>
          </a:xfrm>
          <a:prstGeom prst="rect">
            <a:avLst/>
          </a:prstGeom>
          <a:noFill/>
          <a:ln>
            <a:noFill/>
          </a:ln>
        </p:spPr>
      </p:pic>
      <p:pic>
        <p:nvPicPr>
          <p:cNvPr id="7" name="Google Shape;73;p13">
            <a:extLst>
              <a:ext uri="{FF2B5EF4-FFF2-40B4-BE49-F238E27FC236}">
                <a16:creationId xmlns:a16="http://schemas.microsoft.com/office/drawing/2014/main" id="{C2089118-BC41-B246-8FDC-CBACF25CD949}"/>
              </a:ext>
            </a:extLst>
          </p:cNvPr>
          <p:cNvPicPr preferRelativeResize="0"/>
          <p:nvPr/>
        </p:nvPicPr>
        <p:blipFill>
          <a:blip r:embed="rId3">
            <a:alphaModFix/>
          </a:blip>
          <a:stretch>
            <a:fillRect/>
          </a:stretch>
        </p:blipFill>
        <p:spPr>
          <a:xfrm>
            <a:off x="16293228" y="9393282"/>
            <a:ext cx="489375" cy="496566"/>
          </a:xfrm>
          <a:prstGeom prst="rect">
            <a:avLst/>
          </a:prstGeom>
          <a:noFill/>
          <a:ln>
            <a:noFill/>
          </a:ln>
        </p:spPr>
      </p:pic>
    </p:spTree>
    <p:extLst>
      <p:ext uri="{BB962C8B-B14F-4D97-AF65-F5344CB8AC3E}">
        <p14:creationId xmlns:p14="http://schemas.microsoft.com/office/powerpoint/2010/main" val="206244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F84E90-9609-FFA8-164D-ACA9BB65C4FC}"/>
              </a:ext>
            </a:extLst>
          </p:cNvPr>
          <p:cNvSpPr>
            <a:spLocks noGrp="1"/>
          </p:cNvSpPr>
          <p:nvPr>
            <p:ph type="body" sz="quarter" idx="10"/>
          </p:nvPr>
        </p:nvSpPr>
        <p:spPr>
          <a:xfrm>
            <a:off x="6529638" y="6645428"/>
            <a:ext cx="4350172" cy="2035906"/>
          </a:xfrm>
        </p:spPr>
        <p:txBody>
          <a:bodyPr wrap="square"/>
          <a:lstStyle/>
          <a:p>
            <a:pPr algn="l"/>
            <a:r>
              <a:rPr lang="en-GB" sz="1800" dirty="0"/>
              <a:t>Photo Story is </a:t>
            </a:r>
            <a:r>
              <a:rPr lang="en-US" sz="1800" dirty="0"/>
              <a:t>a tool developed with and approved by Climate Pact Ambassador Simone </a:t>
            </a:r>
            <a:r>
              <a:rPr lang="en-US" sz="1800" dirty="0" err="1"/>
              <a:t>Padovani</a:t>
            </a:r>
            <a:r>
              <a:rPr lang="en-GB" sz="1800" dirty="0"/>
              <a:t>.</a:t>
            </a:r>
            <a:br>
              <a:rPr lang="en-GB" sz="1800" dirty="0"/>
            </a:br>
            <a:r>
              <a:rPr lang="en-GB" sz="1800" dirty="0"/>
              <a:t>It is a simplified version of the Photovoice participatory research technique.</a:t>
            </a:r>
            <a:endParaRPr lang="en-BE" sz="1800" dirty="0"/>
          </a:p>
        </p:txBody>
      </p:sp>
      <p:sp>
        <p:nvSpPr>
          <p:cNvPr id="5" name="Google Shape;172;p23">
            <a:extLst>
              <a:ext uri="{FF2B5EF4-FFF2-40B4-BE49-F238E27FC236}">
                <a16:creationId xmlns:a16="http://schemas.microsoft.com/office/drawing/2014/main" id="{AF36182A-4FA0-27CD-9572-B98AB69A369E}"/>
              </a:ext>
            </a:extLst>
          </p:cNvPr>
          <p:cNvSpPr txBox="1"/>
          <p:nvPr/>
        </p:nvSpPr>
        <p:spPr>
          <a:xfrm>
            <a:off x="92647" y="9084761"/>
            <a:ext cx="5243450" cy="1071683"/>
          </a:xfrm>
          <a:prstGeom prst="rect">
            <a:avLst/>
          </a:prstGeom>
          <a:noFill/>
          <a:ln>
            <a:noFill/>
          </a:ln>
        </p:spPr>
        <p:txBody>
          <a:bodyPr spcFirstLastPara="1" wrap="square" lIns="91425" tIns="91425" rIns="91425" bIns="91425" anchor="t" anchorCtr="0">
            <a:noAutofit/>
          </a:bodyPr>
          <a:lstStyle/>
          <a:p>
            <a:r>
              <a:rPr lang="en-US" sz="1600" dirty="0">
                <a:solidFill>
                  <a:schemeClr val="lt1"/>
                </a:solidFill>
                <a:latin typeface="Segoe UI"/>
                <a:ea typeface="Open Sans"/>
                <a:cs typeface="Segoe UI"/>
              </a:rPr>
              <a:t>Template based on a presentation provided by </a:t>
            </a:r>
          </a:p>
          <a:p>
            <a:r>
              <a:rPr lang="en-US" sz="1600" dirty="0">
                <a:solidFill>
                  <a:schemeClr val="lt1"/>
                </a:solidFill>
                <a:latin typeface="Segoe UI"/>
                <a:ea typeface="Open Sans"/>
                <a:cs typeface="Segoe UI"/>
              </a:rPr>
              <a:t>Climate Pact Ambassador </a:t>
            </a:r>
            <a:r>
              <a:rPr lang="en-GB" sz="1600" dirty="0">
                <a:solidFill>
                  <a:schemeClr val="lt1"/>
                </a:solidFill>
                <a:latin typeface="Segoe UI"/>
                <a:ea typeface="Open Sans"/>
                <a:cs typeface="Segoe UI"/>
                <a:hlinkClick r:id="rId2">
                  <a:extLst>
                    <a:ext uri="{A12FA001-AC4F-418D-AE19-62706E023703}">
                      <ahyp:hlinkClr xmlns:ahyp="http://schemas.microsoft.com/office/drawing/2018/hyperlinkcolor" val="tx"/>
                    </a:ext>
                  </a:extLst>
                </a:hlinkClick>
              </a:rPr>
              <a:t>Simone </a:t>
            </a:r>
            <a:r>
              <a:rPr lang="en-GB" sz="1600" dirty="0" err="1">
                <a:solidFill>
                  <a:schemeClr val="lt1"/>
                </a:solidFill>
                <a:latin typeface="Segoe UI"/>
                <a:ea typeface="Open Sans"/>
                <a:cs typeface="Segoe UI"/>
                <a:hlinkClick r:id="rId2">
                  <a:extLst>
                    <a:ext uri="{A12FA001-AC4F-418D-AE19-62706E023703}">
                      <ahyp:hlinkClr xmlns:ahyp="http://schemas.microsoft.com/office/drawing/2018/hyperlinkcolor" val="tx"/>
                    </a:ext>
                  </a:extLst>
                </a:hlinkClick>
              </a:rPr>
              <a:t>Padovani</a:t>
            </a:r>
            <a:r>
              <a:rPr lang="en-GB" sz="1600" dirty="0">
                <a:solidFill>
                  <a:schemeClr val="bg1"/>
                </a:solidFill>
                <a:latin typeface="Segoe UI"/>
                <a:ea typeface="Open Sans"/>
                <a:cs typeface="Segoe UI"/>
              </a:rPr>
              <a:t>, </a:t>
            </a:r>
          </a:p>
          <a:p>
            <a:r>
              <a:rPr lang="en-GB" sz="1600" dirty="0">
                <a:solidFill>
                  <a:schemeClr val="bg1"/>
                </a:solidFill>
                <a:latin typeface="Segoe UI"/>
                <a:ea typeface="Open Sans"/>
                <a:cs typeface="Segoe UI"/>
              </a:rPr>
              <a:t>hosted by </a:t>
            </a:r>
            <a:r>
              <a:rPr lang="en-GB" sz="1600" dirty="0">
                <a:solidFill>
                  <a:schemeClr val="lt1"/>
                </a:solidFill>
                <a:latin typeface="Segoe UI"/>
                <a:ea typeface="Open Sans"/>
                <a:cs typeface="Segoe UI"/>
                <a:hlinkClick r:id="rId3">
                  <a:extLst>
                    <a:ext uri="{A12FA001-AC4F-418D-AE19-62706E023703}">
                      <ahyp:hlinkClr xmlns:ahyp="http://schemas.microsoft.com/office/drawing/2018/hyperlinkcolor" val="tx"/>
                    </a:ext>
                  </a:extLst>
                </a:hlinkClick>
              </a:rPr>
              <a:t>EuCliPa.IT</a:t>
            </a:r>
            <a:r>
              <a:rPr lang="en-GB" sz="1600" dirty="0">
                <a:solidFill>
                  <a:schemeClr val="bg1"/>
                </a:solidFill>
                <a:latin typeface="Segoe UI"/>
                <a:ea typeface="Open Sans"/>
                <a:cs typeface="Segoe UI"/>
              </a:rPr>
              <a:t> </a:t>
            </a:r>
            <a:endParaRPr lang="en-US" sz="1600" dirty="0">
              <a:solidFill>
                <a:schemeClr val="bg1"/>
              </a:solidFill>
              <a:latin typeface="Segoe UI"/>
              <a:ea typeface="Open Sans"/>
              <a:cs typeface="Segoe UI"/>
            </a:endParaRPr>
          </a:p>
          <a:p>
            <a:pPr marL="0" lvl="0" indent="0" algn="l">
              <a:spcBef>
                <a:spcPts val="0"/>
              </a:spcBef>
              <a:spcAft>
                <a:spcPts val="0"/>
              </a:spcAft>
              <a:buNone/>
            </a:pPr>
            <a:endParaRPr lang="it" sz="14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172;p23">
            <a:extLst>
              <a:ext uri="{FF2B5EF4-FFF2-40B4-BE49-F238E27FC236}">
                <a16:creationId xmlns:a16="http://schemas.microsoft.com/office/drawing/2014/main" id="{A06BFF36-FB91-3B78-60B0-A0F31EB37872}"/>
              </a:ext>
            </a:extLst>
          </p:cNvPr>
          <p:cNvSpPr txBox="1">
            <a:spLocks noGrp="1"/>
          </p:cNvSpPr>
          <p:nvPr>
            <p:ph type="title"/>
          </p:nvPr>
        </p:nvSpPr>
        <p:spPr>
          <a:xfrm>
            <a:off x="6897361" y="1801813"/>
            <a:ext cx="9309100" cy="12874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a:t>INSERT YOUR Name and </a:t>
            </a:r>
            <a:br>
              <a:rPr lang="en-GB" sz="4000"/>
            </a:br>
            <a:r>
              <a:rPr lang="en-GB" sz="4000"/>
              <a:t>CONTACT DETAILS</a:t>
            </a:r>
            <a:endParaRPr sz="4000"/>
          </a:p>
        </p:txBody>
      </p:sp>
    </p:spTree>
    <p:extLst>
      <p:ext uri="{BB962C8B-B14F-4D97-AF65-F5344CB8AC3E}">
        <p14:creationId xmlns:p14="http://schemas.microsoft.com/office/powerpoint/2010/main" val="361935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895CD0-C896-BFD4-2FF1-204B9489AED9}"/>
              </a:ext>
            </a:extLst>
          </p:cNvPr>
          <p:cNvSpPr>
            <a:spLocks noGrp="1"/>
          </p:cNvSpPr>
          <p:nvPr>
            <p:ph type="body" sz="quarter" idx="10"/>
          </p:nvPr>
        </p:nvSpPr>
        <p:spPr/>
        <p:txBody>
          <a:bodyPr/>
          <a:lstStyle/>
          <a:p>
            <a:r>
              <a:rPr lang="en-GB"/>
              <a:t>Please insert in this text box an introduction to the project, describing the research area, the number of participants involved, any potential partners, and other entities engaged in the project. If possible, provide a brief introduction to the motivation behind choosing the thematic focus and the chosen geographic/urban context (intervention area). In other words, explain why it is important to address your chosen theme in your specific territory.</a:t>
            </a:r>
          </a:p>
          <a:p>
            <a:endParaRPr lang="en-GB"/>
          </a:p>
          <a:p>
            <a:endParaRPr lang="en-BE"/>
          </a:p>
        </p:txBody>
      </p:sp>
      <p:sp>
        <p:nvSpPr>
          <p:cNvPr id="3" name="Text Placeholder 2">
            <a:extLst>
              <a:ext uri="{FF2B5EF4-FFF2-40B4-BE49-F238E27FC236}">
                <a16:creationId xmlns:a16="http://schemas.microsoft.com/office/drawing/2014/main" id="{1901624A-9A26-0E3F-93B0-C18CEDF8CB4F}"/>
              </a:ext>
            </a:extLst>
          </p:cNvPr>
          <p:cNvSpPr>
            <a:spLocks noGrp="1"/>
          </p:cNvSpPr>
          <p:nvPr>
            <p:ph type="body" sz="quarter" idx="11"/>
          </p:nvPr>
        </p:nvSpPr>
        <p:spPr>
          <a:xfrm>
            <a:off x="1484396" y="1089193"/>
            <a:ext cx="8621670" cy="836159"/>
          </a:xfrm>
        </p:spPr>
        <p:txBody>
          <a:bodyPr/>
          <a:lstStyle/>
          <a:p>
            <a:r>
              <a:rPr lang="en-GB"/>
              <a:t>[TITLE OF YOUR PHOTO STORY]</a:t>
            </a:r>
          </a:p>
        </p:txBody>
      </p:sp>
      <p:sp>
        <p:nvSpPr>
          <p:cNvPr id="4" name="Text Placeholder 3">
            <a:extLst>
              <a:ext uri="{FF2B5EF4-FFF2-40B4-BE49-F238E27FC236}">
                <a16:creationId xmlns:a16="http://schemas.microsoft.com/office/drawing/2014/main" id="{DF37792E-2751-1B7A-E4F4-6B36739D01FE}"/>
              </a:ext>
            </a:extLst>
          </p:cNvPr>
          <p:cNvSpPr>
            <a:spLocks noGrp="1"/>
          </p:cNvSpPr>
          <p:nvPr>
            <p:ph type="body" sz="quarter" idx="12"/>
          </p:nvPr>
        </p:nvSpPr>
        <p:spPr/>
        <p:txBody>
          <a:bodyPr/>
          <a:lstStyle/>
          <a:p>
            <a:r>
              <a:rPr lang="en-IE"/>
              <a:t>DESCRIPTION OF THE PROJECT</a:t>
            </a:r>
          </a:p>
        </p:txBody>
      </p:sp>
    </p:spTree>
    <p:extLst>
      <p:ext uri="{BB962C8B-B14F-4D97-AF65-F5344CB8AC3E}">
        <p14:creationId xmlns:p14="http://schemas.microsoft.com/office/powerpoint/2010/main" val="128530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77029-BCC1-1ACF-571E-CCCA0A0575A2}"/>
              </a:ext>
            </a:extLst>
          </p:cNvPr>
          <p:cNvSpPr>
            <a:spLocks noGrp="1"/>
          </p:cNvSpPr>
          <p:nvPr>
            <p:ph type="body" sz="quarter" idx="11"/>
          </p:nvPr>
        </p:nvSpPr>
        <p:spPr>
          <a:xfrm>
            <a:off x="1484395" y="1100424"/>
            <a:ext cx="6153045" cy="836159"/>
          </a:xfrm>
        </p:spPr>
        <p:txBody>
          <a:bodyPr/>
          <a:lstStyle/>
          <a:p>
            <a:r>
              <a:rPr lang="en-GB"/>
              <a:t>TITLE OF THE TRYPTIC</a:t>
            </a:r>
          </a:p>
        </p:txBody>
      </p:sp>
      <p:sp>
        <p:nvSpPr>
          <p:cNvPr id="3" name="Text Placeholder 2">
            <a:extLst>
              <a:ext uri="{FF2B5EF4-FFF2-40B4-BE49-F238E27FC236}">
                <a16:creationId xmlns:a16="http://schemas.microsoft.com/office/drawing/2014/main" id="{B7BED983-EDDB-E2A1-DC6F-07D7279F4212}"/>
              </a:ext>
            </a:extLst>
          </p:cNvPr>
          <p:cNvSpPr>
            <a:spLocks noGrp="1"/>
          </p:cNvSpPr>
          <p:nvPr>
            <p:ph type="body" sz="quarter" idx="12"/>
          </p:nvPr>
        </p:nvSpPr>
        <p:spPr/>
        <p:txBody>
          <a:bodyPr/>
          <a:lstStyle/>
          <a:p>
            <a:r>
              <a:rPr lang="en-GB"/>
              <a:t>AUTHOR OF THE TRYPTIC (PARTICIPANT)</a:t>
            </a:r>
          </a:p>
        </p:txBody>
      </p:sp>
      <p:sp>
        <p:nvSpPr>
          <p:cNvPr id="4" name="Text Placeholder 3">
            <a:extLst>
              <a:ext uri="{FF2B5EF4-FFF2-40B4-BE49-F238E27FC236}">
                <a16:creationId xmlns:a16="http://schemas.microsoft.com/office/drawing/2014/main" id="{E5545B64-F095-9A19-DFBC-C5A7526E6062}"/>
              </a:ext>
            </a:extLst>
          </p:cNvPr>
          <p:cNvSpPr>
            <a:spLocks noGrp="1"/>
          </p:cNvSpPr>
          <p:nvPr>
            <p:ph type="body" sz="quarter" idx="13"/>
          </p:nvPr>
        </p:nvSpPr>
        <p:spPr/>
        <p:txBody>
          <a:bodyPr lIns="0" tIns="0" rIns="0" bIns="0" anchor="t"/>
          <a:lstStyle/>
          <a:p>
            <a:r>
              <a:rPr lang="en-GB" dirty="0">
                <a:latin typeface="Open Sans"/>
                <a:ea typeface="Open Sans"/>
                <a:cs typeface="Open Sans"/>
              </a:rPr>
              <a:t>Insert here a brief description of the author of the tryptic.</a:t>
            </a:r>
          </a:p>
        </p:txBody>
      </p:sp>
      <p:sp>
        <p:nvSpPr>
          <p:cNvPr id="6" name="Google Shape;91;p15">
            <a:extLst>
              <a:ext uri="{FF2B5EF4-FFF2-40B4-BE49-F238E27FC236}">
                <a16:creationId xmlns:a16="http://schemas.microsoft.com/office/drawing/2014/main" id="{90D0B24E-9A24-86EE-0467-B2346D416142}"/>
              </a:ext>
            </a:extLst>
          </p:cNvPr>
          <p:cNvSpPr txBox="1"/>
          <p:nvPr/>
        </p:nvSpPr>
        <p:spPr>
          <a:xfrm>
            <a:off x="10549719" y="6974006"/>
            <a:ext cx="7203614" cy="309608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4000">
                <a:solidFill>
                  <a:srgbClr val="FF0000"/>
                </a:solidFill>
                <a:latin typeface="Open Sans"/>
                <a:ea typeface="Open Sans"/>
                <a:cs typeface="Open Sans"/>
                <a:sym typeface="Open Sans"/>
              </a:rPr>
              <a:t>Duplicate this and the next four slides for each participant that is attending your Photo Story workshop.</a:t>
            </a:r>
            <a:endParaRPr sz="4000">
              <a:solidFill>
                <a:srgbClr val="FF0000"/>
              </a:solidFill>
              <a:latin typeface="Open Sans"/>
              <a:ea typeface="Open Sans"/>
              <a:cs typeface="Open Sans"/>
              <a:sym typeface="Open Sans"/>
            </a:endParaRPr>
          </a:p>
        </p:txBody>
      </p:sp>
    </p:spTree>
    <p:extLst>
      <p:ext uri="{BB962C8B-B14F-4D97-AF65-F5344CB8AC3E}">
        <p14:creationId xmlns:p14="http://schemas.microsoft.com/office/powerpoint/2010/main" val="345226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37F85-3FBA-0A93-E063-A6C595C91F61}"/>
              </a:ext>
            </a:extLst>
          </p:cNvPr>
          <p:cNvSpPr>
            <a:spLocks noGrp="1"/>
          </p:cNvSpPr>
          <p:nvPr>
            <p:ph type="body" sz="quarter" idx="11"/>
          </p:nvPr>
        </p:nvSpPr>
        <p:spPr>
          <a:xfrm>
            <a:off x="1484396" y="1089193"/>
            <a:ext cx="13355554" cy="836159"/>
          </a:xfrm>
        </p:spPr>
        <p:txBody>
          <a:bodyPr/>
          <a:lstStyle/>
          <a:p>
            <a:r>
              <a:rPr lang="en-IE"/>
              <a:t>TITLE OF THE IMAGE</a:t>
            </a:r>
          </a:p>
        </p:txBody>
      </p:sp>
      <p:sp>
        <p:nvSpPr>
          <p:cNvPr id="3" name="Text Placeholder 2">
            <a:extLst>
              <a:ext uri="{FF2B5EF4-FFF2-40B4-BE49-F238E27FC236}">
                <a16:creationId xmlns:a16="http://schemas.microsoft.com/office/drawing/2014/main" id="{4F7F5A62-8F42-E98A-DEEE-890B8A599855}"/>
              </a:ext>
            </a:extLst>
          </p:cNvPr>
          <p:cNvSpPr>
            <a:spLocks noGrp="1"/>
          </p:cNvSpPr>
          <p:nvPr>
            <p:ph type="body" sz="quarter" idx="10"/>
          </p:nvPr>
        </p:nvSpPr>
        <p:spPr>
          <a:xfrm>
            <a:off x="7389897" y="3757655"/>
            <a:ext cx="7450053" cy="4697042"/>
          </a:xfrm>
        </p:spPr>
        <p:txBody>
          <a:bodyPr/>
          <a:lstStyle/>
          <a:p>
            <a:pPr algn="ctr"/>
            <a:endParaRPr lang="en-GB" sz="3600">
              <a:solidFill>
                <a:srgbClr val="FF0000"/>
              </a:solidFill>
            </a:endParaRPr>
          </a:p>
          <a:p>
            <a:pPr algn="ctr"/>
            <a:endParaRPr lang="en-GB" sz="3600">
              <a:solidFill>
                <a:srgbClr val="FF0000"/>
              </a:solidFill>
            </a:endParaRPr>
          </a:p>
          <a:p>
            <a:pPr algn="ctr"/>
            <a:r>
              <a:rPr lang="en-GB" sz="3600">
                <a:solidFill>
                  <a:srgbClr val="FF0000"/>
                </a:solidFill>
              </a:rPr>
              <a:t>Insert image</a:t>
            </a:r>
            <a:endParaRPr lang="en-BE" sz="3600">
              <a:solidFill>
                <a:srgbClr val="FF0000"/>
              </a:solidFill>
            </a:endParaRPr>
          </a:p>
        </p:txBody>
      </p:sp>
      <p:sp>
        <p:nvSpPr>
          <p:cNvPr id="4" name="Text Placeholder 3">
            <a:extLst>
              <a:ext uri="{FF2B5EF4-FFF2-40B4-BE49-F238E27FC236}">
                <a16:creationId xmlns:a16="http://schemas.microsoft.com/office/drawing/2014/main" id="{00AC3EF4-1E73-CD32-325C-4AF75261B716}"/>
              </a:ext>
            </a:extLst>
          </p:cNvPr>
          <p:cNvSpPr>
            <a:spLocks noGrp="1"/>
          </p:cNvSpPr>
          <p:nvPr>
            <p:ph type="body" sz="quarter" idx="12"/>
          </p:nvPr>
        </p:nvSpPr>
        <p:spPr/>
        <p:txBody>
          <a:bodyPr/>
          <a:lstStyle/>
          <a:p>
            <a:r>
              <a:rPr lang="en-IE"/>
              <a:t>CAPTION OF THE TRYPTIC</a:t>
            </a:r>
          </a:p>
        </p:txBody>
      </p:sp>
      <p:sp>
        <p:nvSpPr>
          <p:cNvPr id="5" name="Text Placeholder 4">
            <a:extLst>
              <a:ext uri="{FF2B5EF4-FFF2-40B4-BE49-F238E27FC236}">
                <a16:creationId xmlns:a16="http://schemas.microsoft.com/office/drawing/2014/main" id="{683C8746-D455-7639-F11A-3183E3884F05}"/>
              </a:ext>
            </a:extLst>
          </p:cNvPr>
          <p:cNvSpPr>
            <a:spLocks noGrp="1"/>
          </p:cNvSpPr>
          <p:nvPr>
            <p:ph type="body" sz="quarter" idx="13"/>
          </p:nvPr>
        </p:nvSpPr>
        <p:spPr>
          <a:xfrm>
            <a:off x="1771650" y="4135272"/>
            <a:ext cx="4991100" cy="3876841"/>
          </a:xfrm>
        </p:spPr>
        <p:txBody>
          <a:bodyPr/>
          <a:lstStyle/>
          <a:p>
            <a:r>
              <a:rPr lang="en-GB" dirty="0"/>
              <a:t>Write here the description of the negative image. The negative is a denouncing image depicting a problem related to the chosen issue. The description must explain the content and the message of the image. If relevant, add sources that support the message of the image.</a:t>
            </a:r>
          </a:p>
        </p:txBody>
      </p:sp>
      <p:sp>
        <p:nvSpPr>
          <p:cNvPr id="6" name="Text Placeholder 2">
            <a:extLst>
              <a:ext uri="{FF2B5EF4-FFF2-40B4-BE49-F238E27FC236}">
                <a16:creationId xmlns:a16="http://schemas.microsoft.com/office/drawing/2014/main" id="{0789CA3B-74F8-A205-34D5-157E6A0B3A1D}"/>
              </a:ext>
            </a:extLst>
          </p:cNvPr>
          <p:cNvSpPr txBox="1">
            <a:spLocks/>
          </p:cNvSpPr>
          <p:nvPr/>
        </p:nvSpPr>
        <p:spPr>
          <a:xfrm>
            <a:off x="1771649" y="3398292"/>
            <a:ext cx="4991101" cy="609545"/>
          </a:xfrm>
          <a:prstGeom prst="rect">
            <a:avLst/>
          </a:prstGeom>
        </p:spPr>
        <p:txBody>
          <a:bodyPr lIns="0" tIns="0" rIns="0" bIns="0"/>
          <a:lstStyle>
            <a:lvl1pPr marL="0" indent="0" algn="l" defTabSz="1371600" rtl="0" eaLnBrk="1" latinLnBrk="0" hangingPunct="1">
              <a:lnSpc>
                <a:spcPct val="90000"/>
              </a:lnSpc>
              <a:spcBef>
                <a:spcPts val="1500"/>
              </a:spcBef>
              <a:buFont typeface="Arial" panose="020B0604020202020204" pitchFamily="34" charset="0"/>
              <a:buNone/>
              <a:defRPr sz="3600" b="1" kern="1200">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spcBef>
                <a:spcPts val="0"/>
              </a:spcBef>
            </a:pPr>
            <a:r>
              <a:rPr lang="en-GB" sz="3200">
                <a:solidFill>
                  <a:schemeClr val="lt2"/>
                </a:solidFill>
                <a:latin typeface="Open Sans"/>
                <a:ea typeface="Open Sans"/>
                <a:cs typeface="Open Sans"/>
                <a:sym typeface="Open Sans"/>
              </a:rPr>
              <a:t>NEGATIVE</a:t>
            </a:r>
          </a:p>
        </p:txBody>
      </p:sp>
      <p:sp>
        <p:nvSpPr>
          <p:cNvPr id="7" name="Google Shape;103;p16">
            <a:extLst>
              <a:ext uri="{FF2B5EF4-FFF2-40B4-BE49-F238E27FC236}">
                <a16:creationId xmlns:a16="http://schemas.microsoft.com/office/drawing/2014/main" id="{4065BEFB-BA0D-E51C-AF3C-284194325833}"/>
              </a:ext>
            </a:extLst>
          </p:cNvPr>
          <p:cNvSpPr txBox="1"/>
          <p:nvPr/>
        </p:nvSpPr>
        <p:spPr>
          <a:xfrm>
            <a:off x="7389897" y="8591175"/>
            <a:ext cx="7450053" cy="361756"/>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it" sz="900">
                <a:solidFill>
                  <a:schemeClr val="dk1"/>
                </a:solidFill>
                <a:latin typeface="Open Sans"/>
                <a:ea typeface="Open Sans"/>
                <a:cs typeface="Open Sans"/>
                <a:sym typeface="Open Sans"/>
              </a:rPr>
              <a:t>CREDITS | AUTHOR OF THE IMAGE</a:t>
            </a:r>
            <a:endParaRPr sz="90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23580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37F85-3FBA-0A93-E063-A6C595C91F61}"/>
              </a:ext>
            </a:extLst>
          </p:cNvPr>
          <p:cNvSpPr>
            <a:spLocks noGrp="1"/>
          </p:cNvSpPr>
          <p:nvPr>
            <p:ph type="body" sz="quarter" idx="11"/>
          </p:nvPr>
        </p:nvSpPr>
        <p:spPr>
          <a:xfrm>
            <a:off x="1484396" y="1089193"/>
            <a:ext cx="13355554" cy="836159"/>
          </a:xfrm>
        </p:spPr>
        <p:txBody>
          <a:bodyPr/>
          <a:lstStyle/>
          <a:p>
            <a:r>
              <a:rPr lang="en-IE"/>
              <a:t>TITLE OF THE IMAGE</a:t>
            </a:r>
          </a:p>
        </p:txBody>
      </p:sp>
      <p:sp>
        <p:nvSpPr>
          <p:cNvPr id="3" name="Text Placeholder 2">
            <a:extLst>
              <a:ext uri="{FF2B5EF4-FFF2-40B4-BE49-F238E27FC236}">
                <a16:creationId xmlns:a16="http://schemas.microsoft.com/office/drawing/2014/main" id="{4F7F5A62-8F42-E98A-DEEE-890B8A599855}"/>
              </a:ext>
            </a:extLst>
          </p:cNvPr>
          <p:cNvSpPr>
            <a:spLocks noGrp="1"/>
          </p:cNvSpPr>
          <p:nvPr>
            <p:ph type="body" sz="quarter" idx="10"/>
          </p:nvPr>
        </p:nvSpPr>
        <p:spPr>
          <a:xfrm>
            <a:off x="7389897" y="3757655"/>
            <a:ext cx="7450053" cy="4697042"/>
          </a:xfrm>
        </p:spPr>
        <p:txBody>
          <a:bodyPr/>
          <a:lstStyle/>
          <a:p>
            <a:pPr algn="ctr"/>
            <a:endParaRPr lang="en-GB" sz="3600">
              <a:solidFill>
                <a:srgbClr val="FF0000"/>
              </a:solidFill>
            </a:endParaRPr>
          </a:p>
          <a:p>
            <a:pPr algn="ctr"/>
            <a:endParaRPr lang="en-GB" sz="3600">
              <a:solidFill>
                <a:srgbClr val="FF0000"/>
              </a:solidFill>
            </a:endParaRPr>
          </a:p>
          <a:p>
            <a:pPr algn="ctr"/>
            <a:r>
              <a:rPr lang="en-GB" sz="3600">
                <a:solidFill>
                  <a:srgbClr val="FF0000"/>
                </a:solidFill>
              </a:rPr>
              <a:t>Insert image</a:t>
            </a:r>
            <a:endParaRPr lang="en-BE" sz="3600">
              <a:solidFill>
                <a:srgbClr val="FF0000"/>
              </a:solidFill>
            </a:endParaRPr>
          </a:p>
        </p:txBody>
      </p:sp>
      <p:sp>
        <p:nvSpPr>
          <p:cNvPr id="4" name="Text Placeholder 3">
            <a:extLst>
              <a:ext uri="{FF2B5EF4-FFF2-40B4-BE49-F238E27FC236}">
                <a16:creationId xmlns:a16="http://schemas.microsoft.com/office/drawing/2014/main" id="{00AC3EF4-1E73-CD32-325C-4AF75261B716}"/>
              </a:ext>
            </a:extLst>
          </p:cNvPr>
          <p:cNvSpPr>
            <a:spLocks noGrp="1"/>
          </p:cNvSpPr>
          <p:nvPr>
            <p:ph type="body" sz="quarter" idx="12"/>
          </p:nvPr>
        </p:nvSpPr>
        <p:spPr/>
        <p:txBody>
          <a:bodyPr/>
          <a:lstStyle/>
          <a:p>
            <a:r>
              <a:rPr lang="en-IE"/>
              <a:t>CAPTION OF THE TRYPTIC</a:t>
            </a:r>
          </a:p>
        </p:txBody>
      </p:sp>
      <p:sp>
        <p:nvSpPr>
          <p:cNvPr id="5" name="Text Placeholder 4">
            <a:extLst>
              <a:ext uri="{FF2B5EF4-FFF2-40B4-BE49-F238E27FC236}">
                <a16:creationId xmlns:a16="http://schemas.microsoft.com/office/drawing/2014/main" id="{683C8746-D455-7639-F11A-3183E3884F05}"/>
              </a:ext>
            </a:extLst>
          </p:cNvPr>
          <p:cNvSpPr>
            <a:spLocks noGrp="1"/>
          </p:cNvSpPr>
          <p:nvPr>
            <p:ph type="body" sz="quarter" idx="13"/>
          </p:nvPr>
        </p:nvSpPr>
        <p:spPr>
          <a:xfrm>
            <a:off x="1771650" y="4135272"/>
            <a:ext cx="4991100" cy="3876841"/>
          </a:xfrm>
        </p:spPr>
        <p:txBody>
          <a:bodyPr/>
          <a:lstStyle/>
          <a:p>
            <a:r>
              <a:rPr lang="en-GB" dirty="0"/>
              <a:t>Write here the description of the proactive image, an image (often created symbolically or staged) presenting a new potential solution to the problem highlighted in the negative image that does not exist or is not </a:t>
            </a:r>
            <a:r>
              <a:rPr lang="en-GB" dirty="0" err="1"/>
              <a:t>sufficiantly</a:t>
            </a:r>
            <a:r>
              <a:rPr lang="en-GB" dirty="0"/>
              <a:t> widespread in the workshop’s study area. The description must explain the content and the message of the image. If relevant, add sources that support the message of the image.</a:t>
            </a:r>
          </a:p>
        </p:txBody>
      </p:sp>
      <p:sp>
        <p:nvSpPr>
          <p:cNvPr id="6" name="Text Placeholder 2">
            <a:extLst>
              <a:ext uri="{FF2B5EF4-FFF2-40B4-BE49-F238E27FC236}">
                <a16:creationId xmlns:a16="http://schemas.microsoft.com/office/drawing/2014/main" id="{0789CA3B-74F8-A205-34D5-157E6A0B3A1D}"/>
              </a:ext>
            </a:extLst>
          </p:cNvPr>
          <p:cNvSpPr txBox="1">
            <a:spLocks/>
          </p:cNvSpPr>
          <p:nvPr/>
        </p:nvSpPr>
        <p:spPr>
          <a:xfrm>
            <a:off x="1771649" y="3398292"/>
            <a:ext cx="4991101" cy="609545"/>
          </a:xfrm>
          <a:prstGeom prst="rect">
            <a:avLst/>
          </a:prstGeom>
        </p:spPr>
        <p:txBody>
          <a:bodyPr lIns="0" tIns="0" rIns="0" bIns="0"/>
          <a:lstStyle>
            <a:lvl1pPr marL="0" indent="0" algn="l" defTabSz="1371600" rtl="0" eaLnBrk="1" latinLnBrk="0" hangingPunct="1">
              <a:lnSpc>
                <a:spcPct val="90000"/>
              </a:lnSpc>
              <a:spcBef>
                <a:spcPts val="1500"/>
              </a:spcBef>
              <a:buFont typeface="Arial" panose="020B0604020202020204" pitchFamily="34" charset="0"/>
              <a:buNone/>
              <a:defRPr sz="3600" b="1" kern="1200">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spcBef>
                <a:spcPts val="0"/>
              </a:spcBef>
            </a:pPr>
            <a:r>
              <a:rPr lang="en-GB" sz="3200">
                <a:solidFill>
                  <a:schemeClr val="lt2"/>
                </a:solidFill>
                <a:latin typeface="Open Sans"/>
                <a:ea typeface="Open Sans"/>
                <a:cs typeface="Open Sans"/>
                <a:sym typeface="Open Sans"/>
              </a:rPr>
              <a:t>PROACTIVE</a:t>
            </a:r>
          </a:p>
        </p:txBody>
      </p:sp>
      <p:sp>
        <p:nvSpPr>
          <p:cNvPr id="7" name="Google Shape;103;p16">
            <a:extLst>
              <a:ext uri="{FF2B5EF4-FFF2-40B4-BE49-F238E27FC236}">
                <a16:creationId xmlns:a16="http://schemas.microsoft.com/office/drawing/2014/main" id="{4065BEFB-BA0D-E51C-AF3C-284194325833}"/>
              </a:ext>
            </a:extLst>
          </p:cNvPr>
          <p:cNvSpPr txBox="1"/>
          <p:nvPr/>
        </p:nvSpPr>
        <p:spPr>
          <a:xfrm>
            <a:off x="7389897" y="8591175"/>
            <a:ext cx="7450053" cy="361756"/>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it" sz="900">
                <a:solidFill>
                  <a:schemeClr val="dk1"/>
                </a:solidFill>
                <a:latin typeface="Open Sans"/>
                <a:ea typeface="Open Sans"/>
                <a:cs typeface="Open Sans"/>
                <a:sym typeface="Open Sans"/>
              </a:rPr>
              <a:t>CREDITS | AUTHOR OF THE IMAGE</a:t>
            </a:r>
            <a:endParaRPr sz="90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22821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37F85-3FBA-0A93-E063-A6C595C91F61}"/>
              </a:ext>
            </a:extLst>
          </p:cNvPr>
          <p:cNvSpPr>
            <a:spLocks noGrp="1"/>
          </p:cNvSpPr>
          <p:nvPr>
            <p:ph type="body" sz="quarter" idx="11"/>
          </p:nvPr>
        </p:nvSpPr>
        <p:spPr>
          <a:xfrm>
            <a:off x="1484396" y="1089193"/>
            <a:ext cx="13355554" cy="836159"/>
          </a:xfrm>
        </p:spPr>
        <p:txBody>
          <a:bodyPr/>
          <a:lstStyle/>
          <a:p>
            <a:r>
              <a:rPr lang="en-IE"/>
              <a:t>TITLE OF THE IMAGE</a:t>
            </a:r>
          </a:p>
        </p:txBody>
      </p:sp>
      <p:sp>
        <p:nvSpPr>
          <p:cNvPr id="3" name="Text Placeholder 2">
            <a:extLst>
              <a:ext uri="{FF2B5EF4-FFF2-40B4-BE49-F238E27FC236}">
                <a16:creationId xmlns:a16="http://schemas.microsoft.com/office/drawing/2014/main" id="{4F7F5A62-8F42-E98A-DEEE-890B8A599855}"/>
              </a:ext>
            </a:extLst>
          </p:cNvPr>
          <p:cNvSpPr>
            <a:spLocks noGrp="1"/>
          </p:cNvSpPr>
          <p:nvPr>
            <p:ph type="body" sz="quarter" idx="10"/>
          </p:nvPr>
        </p:nvSpPr>
        <p:spPr>
          <a:xfrm>
            <a:off x="7389897" y="3757655"/>
            <a:ext cx="7450053" cy="4697042"/>
          </a:xfrm>
        </p:spPr>
        <p:txBody>
          <a:bodyPr/>
          <a:lstStyle/>
          <a:p>
            <a:pPr algn="ctr"/>
            <a:endParaRPr lang="en-GB" sz="3600">
              <a:solidFill>
                <a:srgbClr val="FF0000"/>
              </a:solidFill>
            </a:endParaRPr>
          </a:p>
          <a:p>
            <a:pPr algn="ctr"/>
            <a:endParaRPr lang="en-GB" sz="3600">
              <a:solidFill>
                <a:srgbClr val="FF0000"/>
              </a:solidFill>
            </a:endParaRPr>
          </a:p>
          <a:p>
            <a:pPr algn="ctr"/>
            <a:r>
              <a:rPr lang="en-GB" sz="3600">
                <a:solidFill>
                  <a:srgbClr val="FF0000"/>
                </a:solidFill>
              </a:rPr>
              <a:t>Insert image</a:t>
            </a:r>
            <a:endParaRPr lang="en-BE" sz="3600">
              <a:solidFill>
                <a:srgbClr val="FF0000"/>
              </a:solidFill>
            </a:endParaRPr>
          </a:p>
        </p:txBody>
      </p:sp>
      <p:sp>
        <p:nvSpPr>
          <p:cNvPr id="4" name="Text Placeholder 3">
            <a:extLst>
              <a:ext uri="{FF2B5EF4-FFF2-40B4-BE49-F238E27FC236}">
                <a16:creationId xmlns:a16="http://schemas.microsoft.com/office/drawing/2014/main" id="{00AC3EF4-1E73-CD32-325C-4AF75261B716}"/>
              </a:ext>
            </a:extLst>
          </p:cNvPr>
          <p:cNvSpPr>
            <a:spLocks noGrp="1"/>
          </p:cNvSpPr>
          <p:nvPr>
            <p:ph type="body" sz="quarter" idx="12"/>
          </p:nvPr>
        </p:nvSpPr>
        <p:spPr/>
        <p:txBody>
          <a:bodyPr/>
          <a:lstStyle/>
          <a:p>
            <a:r>
              <a:rPr lang="en-IE"/>
              <a:t>CAPTION OF THE TRYPTIC</a:t>
            </a:r>
          </a:p>
        </p:txBody>
      </p:sp>
      <p:sp>
        <p:nvSpPr>
          <p:cNvPr id="5" name="Text Placeholder 4">
            <a:extLst>
              <a:ext uri="{FF2B5EF4-FFF2-40B4-BE49-F238E27FC236}">
                <a16:creationId xmlns:a16="http://schemas.microsoft.com/office/drawing/2014/main" id="{683C8746-D455-7639-F11A-3183E3884F05}"/>
              </a:ext>
            </a:extLst>
          </p:cNvPr>
          <p:cNvSpPr>
            <a:spLocks noGrp="1"/>
          </p:cNvSpPr>
          <p:nvPr>
            <p:ph type="body" sz="quarter" idx="13"/>
          </p:nvPr>
        </p:nvSpPr>
        <p:spPr>
          <a:xfrm>
            <a:off x="1771650" y="4135272"/>
            <a:ext cx="4991100" cy="3876841"/>
          </a:xfrm>
        </p:spPr>
        <p:txBody>
          <a:bodyPr/>
          <a:lstStyle/>
          <a:p>
            <a:r>
              <a:rPr lang="en-GB" dirty="0"/>
              <a:t>Write here the description of the positive image. The positive image is a picture showcasing an existing resource in the area that helps address the issue highlighted in the negative image. The description must explain the content and the message of the image. If relevant, add sources that support the message of the image.</a:t>
            </a:r>
          </a:p>
        </p:txBody>
      </p:sp>
      <p:sp>
        <p:nvSpPr>
          <p:cNvPr id="6" name="Text Placeholder 2">
            <a:extLst>
              <a:ext uri="{FF2B5EF4-FFF2-40B4-BE49-F238E27FC236}">
                <a16:creationId xmlns:a16="http://schemas.microsoft.com/office/drawing/2014/main" id="{0789CA3B-74F8-A205-34D5-157E6A0B3A1D}"/>
              </a:ext>
            </a:extLst>
          </p:cNvPr>
          <p:cNvSpPr txBox="1">
            <a:spLocks/>
          </p:cNvSpPr>
          <p:nvPr/>
        </p:nvSpPr>
        <p:spPr>
          <a:xfrm>
            <a:off x="1771649" y="3398292"/>
            <a:ext cx="4991101" cy="609545"/>
          </a:xfrm>
          <a:prstGeom prst="rect">
            <a:avLst/>
          </a:prstGeom>
        </p:spPr>
        <p:txBody>
          <a:bodyPr lIns="0" tIns="0" rIns="0" bIns="0"/>
          <a:lstStyle>
            <a:lvl1pPr marL="0" indent="0" algn="l" defTabSz="1371600" rtl="0" eaLnBrk="1" latinLnBrk="0" hangingPunct="1">
              <a:lnSpc>
                <a:spcPct val="90000"/>
              </a:lnSpc>
              <a:spcBef>
                <a:spcPts val="1500"/>
              </a:spcBef>
              <a:buFont typeface="Arial" panose="020B0604020202020204" pitchFamily="34" charset="0"/>
              <a:buNone/>
              <a:defRPr sz="3600" b="1" kern="1200">
                <a:solidFill>
                  <a:srgbClr val="184547"/>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spcBef>
                <a:spcPts val="0"/>
              </a:spcBef>
            </a:pPr>
            <a:r>
              <a:rPr lang="en-GB" sz="3200">
                <a:solidFill>
                  <a:schemeClr val="lt2"/>
                </a:solidFill>
                <a:latin typeface="Open Sans"/>
                <a:ea typeface="Open Sans"/>
                <a:cs typeface="Open Sans"/>
                <a:sym typeface="Open Sans"/>
              </a:rPr>
              <a:t>POSITIVE</a:t>
            </a:r>
          </a:p>
        </p:txBody>
      </p:sp>
      <p:sp>
        <p:nvSpPr>
          <p:cNvPr id="7" name="Google Shape;103;p16">
            <a:extLst>
              <a:ext uri="{FF2B5EF4-FFF2-40B4-BE49-F238E27FC236}">
                <a16:creationId xmlns:a16="http://schemas.microsoft.com/office/drawing/2014/main" id="{4065BEFB-BA0D-E51C-AF3C-284194325833}"/>
              </a:ext>
            </a:extLst>
          </p:cNvPr>
          <p:cNvSpPr txBox="1"/>
          <p:nvPr/>
        </p:nvSpPr>
        <p:spPr>
          <a:xfrm>
            <a:off x="7389897" y="8591175"/>
            <a:ext cx="7450053" cy="361756"/>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it" sz="900">
                <a:solidFill>
                  <a:schemeClr val="dk1"/>
                </a:solidFill>
                <a:latin typeface="Open Sans"/>
                <a:ea typeface="Open Sans"/>
                <a:cs typeface="Open Sans"/>
                <a:sym typeface="Open Sans"/>
              </a:rPr>
              <a:t>CREDITS | AUTHOR OF THE IMAGE</a:t>
            </a:r>
            <a:endParaRPr sz="90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29676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77029-BCC1-1ACF-571E-CCCA0A0575A2}"/>
              </a:ext>
            </a:extLst>
          </p:cNvPr>
          <p:cNvSpPr>
            <a:spLocks noGrp="1"/>
          </p:cNvSpPr>
          <p:nvPr>
            <p:ph type="body" sz="quarter" idx="11"/>
          </p:nvPr>
        </p:nvSpPr>
        <p:spPr>
          <a:xfrm>
            <a:off x="1484395" y="1100424"/>
            <a:ext cx="8644112" cy="836159"/>
          </a:xfrm>
        </p:spPr>
        <p:txBody>
          <a:bodyPr/>
          <a:lstStyle/>
          <a:p>
            <a:r>
              <a:rPr lang="en-GB"/>
              <a:t>CONCLUSIONS OF THE TRYPTIC</a:t>
            </a:r>
          </a:p>
        </p:txBody>
      </p:sp>
      <p:sp>
        <p:nvSpPr>
          <p:cNvPr id="3" name="Text Placeholder 2">
            <a:extLst>
              <a:ext uri="{FF2B5EF4-FFF2-40B4-BE49-F238E27FC236}">
                <a16:creationId xmlns:a16="http://schemas.microsoft.com/office/drawing/2014/main" id="{B7BED983-EDDB-E2A1-DC6F-07D7279F4212}"/>
              </a:ext>
            </a:extLst>
          </p:cNvPr>
          <p:cNvSpPr>
            <a:spLocks noGrp="1"/>
          </p:cNvSpPr>
          <p:nvPr>
            <p:ph type="body" sz="quarter" idx="12"/>
          </p:nvPr>
        </p:nvSpPr>
        <p:spPr>
          <a:xfrm>
            <a:off x="1484395" y="6272759"/>
            <a:ext cx="10639424" cy="836159"/>
          </a:xfrm>
        </p:spPr>
        <p:txBody>
          <a:bodyPr/>
          <a:lstStyle/>
          <a:p>
            <a:r>
              <a:rPr lang="en-GB"/>
              <a:t>SOURCES</a:t>
            </a:r>
          </a:p>
        </p:txBody>
      </p:sp>
      <p:sp>
        <p:nvSpPr>
          <p:cNvPr id="4" name="Text Placeholder 3">
            <a:extLst>
              <a:ext uri="{FF2B5EF4-FFF2-40B4-BE49-F238E27FC236}">
                <a16:creationId xmlns:a16="http://schemas.microsoft.com/office/drawing/2014/main" id="{E5545B64-F095-9A19-DFBC-C5A7526E6062}"/>
              </a:ext>
            </a:extLst>
          </p:cNvPr>
          <p:cNvSpPr>
            <a:spLocks noGrp="1"/>
          </p:cNvSpPr>
          <p:nvPr>
            <p:ph type="body" sz="quarter" idx="13"/>
          </p:nvPr>
        </p:nvSpPr>
        <p:spPr>
          <a:xfrm>
            <a:off x="1484396" y="2328863"/>
            <a:ext cx="15974929" cy="3900487"/>
          </a:xfrm>
        </p:spPr>
        <p:txBody>
          <a:bodyPr/>
          <a:lstStyle/>
          <a:p>
            <a:r>
              <a:rPr lang="en-GB"/>
              <a:t>Compose a concise and informative summary for your Photo Story triptych that captures the essence of the three images and their narratives in a way that conveys your experiences and perspectives. </a:t>
            </a:r>
          </a:p>
          <a:p>
            <a:r>
              <a:rPr lang="en-GB"/>
              <a:t>Start by identifying the overarching theme or message conveyed by the triptych. Describe each image briefly, highlighting key elements, emotions, or actions depicted. Emphasize the connections between the images, illustrating how they collectively tell a story or convey a specific message.</a:t>
            </a:r>
          </a:p>
          <a:p>
            <a:r>
              <a:rPr lang="en-GB"/>
              <a:t>Incorporate any relevant context, such as the participant's reflections or the broader societal implications. Aim for clarity and evoke a sense of engagement, allowing the audience to connect with the visual narrative. The goal is to provide a succinct yet comprehensive overview that encapsulates the power and significance of the triptych within the broader Photo Story project.</a:t>
            </a:r>
          </a:p>
        </p:txBody>
      </p:sp>
      <p:sp>
        <p:nvSpPr>
          <p:cNvPr id="5" name="Text Placeholder 3">
            <a:extLst>
              <a:ext uri="{FF2B5EF4-FFF2-40B4-BE49-F238E27FC236}">
                <a16:creationId xmlns:a16="http://schemas.microsoft.com/office/drawing/2014/main" id="{B51CF863-74AB-E030-659C-6DD6649BF40A}"/>
              </a:ext>
            </a:extLst>
          </p:cNvPr>
          <p:cNvSpPr txBox="1">
            <a:spLocks/>
          </p:cNvSpPr>
          <p:nvPr/>
        </p:nvSpPr>
        <p:spPr>
          <a:xfrm>
            <a:off x="1484396" y="6843499"/>
            <a:ext cx="15974929" cy="2716010"/>
          </a:xfrm>
          <a:prstGeom prst="rect">
            <a:avLst/>
          </a:prstGeom>
        </p:spPr>
        <p:txBody>
          <a:bodyPr lIns="0" tIns="0" rIns="0" bIns="0"/>
          <a:lstStyle>
            <a:lvl1pPr marL="0" indent="0" algn="l" defTabSz="1371600" rtl="0" eaLnBrk="1" latinLnBrk="0" hangingPunct="1">
              <a:lnSpc>
                <a:spcPct val="130000"/>
              </a:lnSpc>
              <a:spcBef>
                <a:spcPts val="1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0" algn="l" defTabSz="1371600" rtl="0" eaLnBrk="1" latinLnBrk="0" hangingPunct="1">
              <a:lnSpc>
                <a:spcPct val="130000"/>
              </a:lnSpc>
              <a:spcBef>
                <a:spcPts val="75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0" algn="l" defTabSz="1371600" rtl="0" eaLnBrk="1" latinLnBrk="0" hangingPunct="1">
              <a:lnSpc>
                <a:spcPct val="130000"/>
              </a:lnSpc>
              <a:spcBef>
                <a:spcPts val="75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7400" indent="0" algn="l" defTabSz="1371600" rtl="0" eaLnBrk="1" latinLnBrk="0" hangingPunct="1">
              <a:lnSpc>
                <a:spcPct val="130000"/>
              </a:lnSpc>
              <a:spcBef>
                <a:spcPts val="75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0" algn="l" defTabSz="1371600" rtl="0" eaLnBrk="1" latinLnBrk="0" hangingPunct="1">
              <a:lnSpc>
                <a:spcPct val="130000"/>
              </a:lnSpc>
              <a:spcBef>
                <a:spcPts val="75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a:t>Citing sources in the descriptions of images within a Photovoice or Photo Story project is of paramount importance. It not only enhances the credibility and integrity of the project but also establishes a foundation of transparency and accountability. Properly attributing information or data associated with each photograph not only respects intellectual property but also ensures that the audience and stakeholders can verify the accuracy and context of the depicted content. This practice fosters a culture of trust and reliability, contributing to the overall legitimacy of the initiative. Moreover, citing sources in image descriptions acknowledges the collaborative nature of the project, recognizing the diverse inputs and perspectives that contribute to the narrative. In essence, citing sources serves as a testament to the project's commitment to ethical practices, reinforcing the authenticity and impact of the visual stories presented.</a:t>
            </a:r>
          </a:p>
          <a:p>
            <a:endParaRPr lang="en-GB"/>
          </a:p>
        </p:txBody>
      </p:sp>
    </p:spTree>
    <p:extLst>
      <p:ext uri="{BB962C8B-B14F-4D97-AF65-F5344CB8AC3E}">
        <p14:creationId xmlns:p14="http://schemas.microsoft.com/office/powerpoint/2010/main" val="121882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A34F39-FD87-86C7-BEC3-9300A648A07C}"/>
              </a:ext>
            </a:extLst>
          </p:cNvPr>
          <p:cNvSpPr>
            <a:spLocks noGrp="1"/>
          </p:cNvSpPr>
          <p:nvPr>
            <p:ph type="body" sz="quarter" idx="11"/>
          </p:nvPr>
        </p:nvSpPr>
        <p:spPr>
          <a:xfrm>
            <a:off x="1484396" y="4600771"/>
            <a:ext cx="8417640" cy="1085458"/>
          </a:xfrm>
        </p:spPr>
        <p:txBody>
          <a:bodyPr/>
          <a:lstStyle/>
          <a:p>
            <a:r>
              <a:rPr lang="en-GB" sz="6000"/>
              <a:t>Final conclusions</a:t>
            </a:r>
            <a:endParaRPr lang="en-BE" sz="6000"/>
          </a:p>
        </p:txBody>
      </p:sp>
    </p:spTree>
    <p:extLst>
      <p:ext uri="{BB962C8B-B14F-4D97-AF65-F5344CB8AC3E}">
        <p14:creationId xmlns:p14="http://schemas.microsoft.com/office/powerpoint/2010/main" val="233254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77029-BCC1-1ACF-571E-CCCA0A0575A2}"/>
              </a:ext>
            </a:extLst>
          </p:cNvPr>
          <p:cNvSpPr>
            <a:spLocks noGrp="1"/>
          </p:cNvSpPr>
          <p:nvPr>
            <p:ph type="body" sz="quarter" idx="11"/>
          </p:nvPr>
        </p:nvSpPr>
        <p:spPr>
          <a:xfrm>
            <a:off x="1484395" y="1100424"/>
            <a:ext cx="6026407" cy="836159"/>
          </a:xfrm>
        </p:spPr>
        <p:txBody>
          <a:bodyPr/>
          <a:lstStyle/>
          <a:p>
            <a:r>
              <a:rPr lang="en-GB"/>
              <a:t>Final CONCLUSIONS</a:t>
            </a:r>
          </a:p>
        </p:txBody>
      </p:sp>
      <p:sp>
        <p:nvSpPr>
          <p:cNvPr id="4" name="Text Placeholder 3">
            <a:extLst>
              <a:ext uri="{FF2B5EF4-FFF2-40B4-BE49-F238E27FC236}">
                <a16:creationId xmlns:a16="http://schemas.microsoft.com/office/drawing/2014/main" id="{E5545B64-F095-9A19-DFBC-C5A7526E6062}"/>
              </a:ext>
            </a:extLst>
          </p:cNvPr>
          <p:cNvSpPr>
            <a:spLocks noGrp="1"/>
          </p:cNvSpPr>
          <p:nvPr>
            <p:ph type="body" sz="quarter" idx="13"/>
          </p:nvPr>
        </p:nvSpPr>
        <p:spPr>
          <a:xfrm>
            <a:off x="1484396" y="2328863"/>
            <a:ext cx="13882983" cy="6857713"/>
          </a:xfrm>
        </p:spPr>
        <p:txBody>
          <a:bodyPr/>
          <a:lstStyle/>
          <a:p>
            <a:r>
              <a:rPr lang="en-GB"/>
              <a:t>Creating the final summary text for a Photo Story project involves succinctly capturing the essence of participants’ photographs and their accompanying descriptions (</a:t>
            </a:r>
            <a:r>
              <a:rPr lang="en-GB" err="1"/>
              <a:t>Tryptics</a:t>
            </a:r>
            <a:r>
              <a:rPr lang="en-GB"/>
              <a:t>). The goal is to articulate the collective narrative and key insights derived from the visual stories. Begin by carefully reviewing each selected photograph and its corresponding description, identifying recurring themes, impactful moments, and common threads. Assemble these elements into a cohesive narrative that reflects the participants’  perspectives and the overarching message of the project. It is essential to strike a balance between clarity and depth, ensuring that the final text effectively communicates the richness of the visual stories while providing a comprehensive overview of the project's findings. This summary text serves as a powerful tool for conveying the participants' experiences and advocating for change based on the compelling imagery and narratives produced throughout the Photo Story process.</a:t>
            </a:r>
          </a:p>
        </p:txBody>
      </p:sp>
    </p:spTree>
    <p:extLst>
      <p:ext uri="{BB962C8B-B14F-4D97-AF65-F5344CB8AC3E}">
        <p14:creationId xmlns:p14="http://schemas.microsoft.com/office/powerpoint/2010/main" val="304550734"/>
      </p:ext>
    </p:extLst>
  </p:cSld>
  <p:clrMapOvr>
    <a:masterClrMapping/>
  </p:clrMapOvr>
</p:sld>
</file>

<file path=ppt/theme/theme1.xml><?xml version="1.0" encoding="utf-8"?>
<a:theme xmlns:a="http://schemas.openxmlformats.org/drawingml/2006/main" name="Cover Page - Graphi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osing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Divid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Body Slide Blue">
  <a:themeElements>
    <a:clrScheme name="Custom 2">
      <a:dk1>
        <a:srgbClr val="262626"/>
      </a:dk1>
      <a:lt1>
        <a:sysClr val="window" lastClr="FFFFFF"/>
      </a:lt1>
      <a:dk2>
        <a:srgbClr val="44546A"/>
      </a:dk2>
      <a:lt2>
        <a:srgbClr val="E7E6E6"/>
      </a:lt2>
      <a:accent1>
        <a:srgbClr val="26155F"/>
      </a:accent1>
      <a:accent2>
        <a:srgbClr val="2743A8"/>
      </a:accent2>
      <a:accent3>
        <a:srgbClr val="3A64E8"/>
      </a:accent3>
      <a:accent4>
        <a:srgbClr val="A0BEFA"/>
      </a:accent4>
      <a:accent5>
        <a:srgbClr val="D7E8FF"/>
      </a:accent5>
      <a:accent6>
        <a:srgbClr val="F3F9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Body Slide Green">
  <a:themeElements>
    <a:clrScheme name="Custom 1">
      <a:dk1>
        <a:srgbClr val="262626"/>
      </a:dk1>
      <a:lt1>
        <a:sysClr val="window" lastClr="FFFFFF"/>
      </a:lt1>
      <a:dk2>
        <a:srgbClr val="44546A"/>
      </a:dk2>
      <a:lt2>
        <a:srgbClr val="E7E6E6"/>
      </a:lt2>
      <a:accent1>
        <a:srgbClr val="184547"/>
      </a:accent1>
      <a:accent2>
        <a:srgbClr val="187470"/>
      </a:accent2>
      <a:accent3>
        <a:srgbClr val="4FC6AE"/>
      </a:accent3>
      <a:accent4>
        <a:srgbClr val="A4F6DF"/>
      </a:accent4>
      <a:accent5>
        <a:srgbClr val="DAF7EE"/>
      </a:accent5>
      <a:accent6>
        <a:srgbClr val="F3FEFB"/>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Body Slide Turquoise">
  <a:themeElements>
    <a:clrScheme name="Custom 1">
      <a:dk1>
        <a:srgbClr val="262626"/>
      </a:dk1>
      <a:lt1>
        <a:sysClr val="window" lastClr="FFFFFF"/>
      </a:lt1>
      <a:dk2>
        <a:srgbClr val="44546A"/>
      </a:dk2>
      <a:lt2>
        <a:srgbClr val="E7E6E6"/>
      </a:lt2>
      <a:accent1>
        <a:srgbClr val="184547"/>
      </a:accent1>
      <a:accent2>
        <a:srgbClr val="187470"/>
      </a:accent2>
      <a:accent3>
        <a:srgbClr val="4FC6AE"/>
      </a:accent3>
      <a:accent4>
        <a:srgbClr val="A4F6DF"/>
      </a:accent4>
      <a:accent5>
        <a:srgbClr val="DAF7EE"/>
      </a:accent5>
      <a:accent6>
        <a:srgbClr val="F3FEFB"/>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Body Slide Purple">
  <a:themeElements>
    <a:clrScheme name="Custom 1">
      <a:dk1>
        <a:srgbClr val="262626"/>
      </a:dk1>
      <a:lt1>
        <a:sysClr val="window" lastClr="FFFFFF"/>
      </a:lt1>
      <a:dk2>
        <a:srgbClr val="44546A"/>
      </a:dk2>
      <a:lt2>
        <a:srgbClr val="E7E6E6"/>
      </a:lt2>
      <a:accent1>
        <a:srgbClr val="184547"/>
      </a:accent1>
      <a:accent2>
        <a:srgbClr val="187470"/>
      </a:accent2>
      <a:accent3>
        <a:srgbClr val="4FC6AE"/>
      </a:accent3>
      <a:accent4>
        <a:srgbClr val="A4F6DF"/>
      </a:accent4>
      <a:accent5>
        <a:srgbClr val="DAF7EE"/>
      </a:accent5>
      <a:accent6>
        <a:srgbClr val="F3FEFB"/>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Body Slide Red">
  <a:themeElements>
    <a:clrScheme name="Custom 1">
      <a:dk1>
        <a:srgbClr val="262626"/>
      </a:dk1>
      <a:lt1>
        <a:sysClr val="window" lastClr="FFFFFF"/>
      </a:lt1>
      <a:dk2>
        <a:srgbClr val="44546A"/>
      </a:dk2>
      <a:lt2>
        <a:srgbClr val="E7E6E6"/>
      </a:lt2>
      <a:accent1>
        <a:srgbClr val="184547"/>
      </a:accent1>
      <a:accent2>
        <a:srgbClr val="187470"/>
      </a:accent2>
      <a:accent3>
        <a:srgbClr val="4FC6AE"/>
      </a:accent3>
      <a:accent4>
        <a:srgbClr val="A4F6DF"/>
      </a:accent4>
      <a:accent5>
        <a:srgbClr val="DAF7EE"/>
      </a:accent5>
      <a:accent6>
        <a:srgbClr val="F3FEFB"/>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Body Slide Orange">
  <a:themeElements>
    <a:clrScheme name="Custom 1">
      <a:dk1>
        <a:srgbClr val="262626"/>
      </a:dk1>
      <a:lt1>
        <a:sysClr val="window" lastClr="FFFFFF"/>
      </a:lt1>
      <a:dk2>
        <a:srgbClr val="44546A"/>
      </a:dk2>
      <a:lt2>
        <a:srgbClr val="E7E6E6"/>
      </a:lt2>
      <a:accent1>
        <a:srgbClr val="184547"/>
      </a:accent1>
      <a:accent2>
        <a:srgbClr val="187470"/>
      </a:accent2>
      <a:accent3>
        <a:srgbClr val="4FC6AE"/>
      </a:accent3>
      <a:accent4>
        <a:srgbClr val="A4F6DF"/>
      </a:accent4>
      <a:accent5>
        <a:srgbClr val="DAF7EE"/>
      </a:accent5>
      <a:accent6>
        <a:srgbClr val="F3FEFB"/>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368B080DADE54597659F24E40D4FD4" ma:contentTypeVersion="17" ma:contentTypeDescription="Create a new document." ma:contentTypeScope="" ma:versionID="de33bd4fee47cf3b3f4f6dc50cbdd833">
  <xsd:schema xmlns:xsd="http://www.w3.org/2001/XMLSchema" xmlns:xs="http://www.w3.org/2001/XMLSchema" xmlns:p="http://schemas.microsoft.com/office/2006/metadata/properties" xmlns:ns2="a1164a26-e604-4872-bd3f-2e64c3992ff1" xmlns:ns3="1c59abdc-b9c6-48a6-b092-f546c7435bb0" targetNamespace="http://schemas.microsoft.com/office/2006/metadata/properties" ma:root="true" ma:fieldsID="698dc9c1b7f600992d800d110f581654" ns2:_="" ns3:_="">
    <xsd:import namespace="a1164a26-e604-4872-bd3f-2e64c3992ff1"/>
    <xsd:import namespace="1c59abdc-b9c6-48a6-b092-f546c7435b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Location" minOccurs="0"/>
                <xsd:element ref="ns2:MediaLengthInSeconds" minOccurs="0"/>
                <xsd:element ref="ns2:dat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64a26-e604-4872-bd3f-2e64c3992f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5936872-4c25-49c5-bd5d-199fb01e78e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date" ma:index="22" nillable="true" ma:displayName="date" ma:format="DateOnly" ma:internalName="date">
      <xsd:simpleType>
        <xsd:restriction base="dms:DateTim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59abdc-b9c6-48a6-b092-f546c7435b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5ba25e7-5b59-45ab-ac9a-5c7c396e362a}" ma:internalName="TaxCatchAll" ma:showField="CatchAllData" ma:web="1c59abdc-b9c6-48a6-b092-f546c7435b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164a26-e604-4872-bd3f-2e64c3992ff1">
      <Terms xmlns="http://schemas.microsoft.com/office/infopath/2007/PartnerControls"/>
    </lcf76f155ced4ddcb4097134ff3c332f>
    <TaxCatchAll xmlns="1c59abdc-b9c6-48a6-b092-f546c7435bb0" xsi:nil="true"/>
    <date xmlns="a1164a26-e604-4872-bd3f-2e64c3992ff1" xsi:nil="true"/>
  </documentManagement>
</p:properties>
</file>

<file path=customXml/itemProps1.xml><?xml version="1.0" encoding="utf-8"?>
<ds:datastoreItem xmlns:ds="http://schemas.openxmlformats.org/officeDocument/2006/customXml" ds:itemID="{E43AA2F9-F437-4429-B7B4-FA10AEA2B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64a26-e604-4872-bd3f-2e64c3992ff1"/>
    <ds:schemaRef ds:uri="1c59abdc-b9c6-48a6-b092-f546c7435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5F1405-69DA-4E7F-A11C-FC022B80E17F}">
  <ds:schemaRefs>
    <ds:schemaRef ds:uri="http://schemas.microsoft.com/sharepoint/v3/contenttype/forms"/>
  </ds:schemaRefs>
</ds:datastoreItem>
</file>

<file path=customXml/itemProps3.xml><?xml version="1.0" encoding="utf-8"?>
<ds:datastoreItem xmlns:ds="http://schemas.openxmlformats.org/officeDocument/2006/customXml" ds:itemID="{1B129418-63EC-4CE5-A6A2-C3B6DC268204}">
  <ds:schemaRefs>
    <ds:schemaRef ds:uri="119ae24b-acd2-4206-8a50-f24ff65407c3"/>
    <ds:schemaRef ds:uri="1c59abdc-b9c6-48a6-b092-f546c7435bb0"/>
    <ds:schemaRef ds:uri="a1164a26-e604-4872-bd3f-2e64c3992ff1"/>
    <ds:schemaRef ds:uri="f75dc2e1-5a74-43f4-af9f-d866e04aa3c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36</TotalTime>
  <Words>925</Words>
  <Application>Microsoft Office PowerPoint</Application>
  <PresentationFormat>Custom</PresentationFormat>
  <Paragraphs>51</Paragraphs>
  <Slides>10</Slides>
  <Notes>0</Notes>
  <HiddenSlides>0</HiddenSlides>
  <MMClips>0</MMClips>
  <ScaleCrop>false</ScaleCrop>
  <HeadingPairs>
    <vt:vector size="4" baseType="variant">
      <vt:variant>
        <vt:lpstr>Theme</vt:lpstr>
      </vt:variant>
      <vt:variant>
        <vt:i4>9</vt:i4>
      </vt:variant>
      <vt:variant>
        <vt:lpstr>Slide Titles</vt:lpstr>
      </vt:variant>
      <vt:variant>
        <vt:i4>10</vt:i4>
      </vt:variant>
    </vt:vector>
  </HeadingPairs>
  <TitlesOfParts>
    <vt:vector size="19" baseType="lpstr">
      <vt:lpstr>Cover Page - Graphic</vt:lpstr>
      <vt:lpstr>Closing Slide</vt:lpstr>
      <vt:lpstr>Divider Slide</vt:lpstr>
      <vt:lpstr>Body Slide Blue</vt:lpstr>
      <vt:lpstr>Body Slide Green</vt:lpstr>
      <vt:lpstr>Body Slide Turquoise</vt:lpstr>
      <vt:lpstr>Body Slide Purple</vt:lpstr>
      <vt:lpstr>Body Slide Red</vt:lpstr>
      <vt:lpstr>Body Slide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INSERT YOUR Name and  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Knight</dc:creator>
  <cp:lastModifiedBy>Ana Marques Leandro</cp:lastModifiedBy>
  <cp:revision>39</cp:revision>
  <dcterms:created xsi:type="dcterms:W3CDTF">2023-09-22T15:24:24Z</dcterms:created>
  <dcterms:modified xsi:type="dcterms:W3CDTF">2024-06-28T13:35:56Z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0x0101005F368B080DADE54597659F24E40D4FD4</vt:lpwstr>
  </property>
  <property fmtid="{D5CDD505-2E9C-101B-9397-08002B2CF9AE}" pid="3" name="MediaServiceImageTags">
    <vt:lpwstr/>
  </property>
</Properties>
</file>