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5.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6.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7.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8.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5" r:id="rId4"/>
    <p:sldMasterId id="2147483698" r:id="rId5"/>
    <p:sldMasterId id="2147483678" r:id="rId6"/>
    <p:sldMasterId id="2147483707" r:id="rId7"/>
    <p:sldMasterId id="2147483689" r:id="rId8"/>
    <p:sldMasterId id="2147483713" r:id="rId9"/>
    <p:sldMasterId id="2147483719" r:id="rId10"/>
    <p:sldMasterId id="2147483725" r:id="rId11"/>
    <p:sldMasterId id="2147483731" r:id="rId12"/>
  </p:sldMasterIdLst>
  <p:handoutMasterIdLst>
    <p:handoutMasterId r:id="rId23"/>
  </p:handoutMasterIdLst>
  <p:sldIdLst>
    <p:sldId id="284" r:id="rId13"/>
    <p:sldId id="286" r:id="rId14"/>
    <p:sldId id="285" r:id="rId15"/>
    <p:sldId id="287" r:id="rId16"/>
    <p:sldId id="289" r:id="rId17"/>
    <p:sldId id="288" r:id="rId18"/>
    <p:sldId id="290" r:id="rId19"/>
    <p:sldId id="292" r:id="rId20"/>
    <p:sldId id="294" r:id="rId21"/>
    <p:sldId id="291" r:id="rId22"/>
  </p:sldIdLst>
  <p:sldSz cx="18288000" cy="10287000"/>
  <p:notesSz cx="6858000" cy="9144000"/>
  <p:embeddedFontLst>
    <p:embeddedFont>
      <p:font typeface="Myriad Pro" panose="020B0503030403020204" charset="0"/>
      <p:regular r:id="rId24"/>
      <p:bold r:id="rId25"/>
      <p:italic r:id="rId26"/>
      <p:boldItalic r:id="rId27"/>
    </p:embeddedFont>
    <p:embeddedFont>
      <p:font typeface="Open Sans" panose="020B0606030504020204" pitchFamily="34" charset="0"/>
      <p:regular r:id="rId28"/>
      <p:bold r:id="rId29"/>
      <p:italic r:id="rId30"/>
      <p:boldItalic r:id="rId31"/>
    </p:embeddedFont>
    <p:embeddedFont>
      <p:font typeface="Segoe UI" panose="020B0502040204020203" pitchFamily="34" charset="0"/>
      <p:regular r:id="rId32"/>
      <p:bold r:id="rId33"/>
      <p:italic r:id="rId34"/>
      <p:boldItalic r:id="rId35"/>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8417DD5-C43F-47C7-55EB-26AA461FE33B}" name="VIVEGNIS Betsy (CLIMA-EXT)" initials="V(" userId="S::betsy.vivegnis_ext.ec.europa.eu#ext#@ecorys.onmicrosoft.com::3d1c8521-d215-41dc-ba92-b81ffbb29687" providerId="AD"/>
  <p188:author id="{129B8ADD-636F-C72B-026B-7AB8581601BF}" name="DI FILIPPO Leonardo (CLIMA)" initials="D(" userId="S::leonardo.di-filippo_ec.europa.eu#ext#@ecorys.onmicrosoft.com::674a4322-3945-4efb-a753-912302c20a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0000"/>
    <a:srgbClr val="2A255A"/>
    <a:srgbClr val="3A64E8"/>
    <a:srgbClr val="2743A8"/>
    <a:srgbClr val="D7E8FF"/>
    <a:srgbClr val="812604"/>
    <a:srgbClr val="8C0B31"/>
    <a:srgbClr val="391A53"/>
    <a:srgbClr val="104B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636" y="6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font" Target="fonts/font3.fntdata"/><Relationship Id="rId39" Type="http://schemas.openxmlformats.org/officeDocument/2006/relationships/tableStyles" Target="tableStyles.xml"/><Relationship Id="rId21" Type="http://schemas.openxmlformats.org/officeDocument/2006/relationships/slide" Target="slides/slide9.xml"/><Relationship Id="rId34" Type="http://schemas.openxmlformats.org/officeDocument/2006/relationships/font" Target="fonts/font11.fntdata"/><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handoutMaster" Target="handoutMasters/handoutMaster1.xml"/><Relationship Id="rId28" Type="http://schemas.openxmlformats.org/officeDocument/2006/relationships/font" Target="fonts/font5.fntdata"/><Relationship Id="rId36" Type="http://schemas.openxmlformats.org/officeDocument/2006/relationships/presProps" Target="presProps.xml"/><Relationship Id="rId10" Type="http://schemas.openxmlformats.org/officeDocument/2006/relationships/slideMaster" Target="slideMasters/slideMaster7.xml"/><Relationship Id="rId19" Type="http://schemas.openxmlformats.org/officeDocument/2006/relationships/slide" Target="slides/slide7.xml"/><Relationship Id="rId31" Type="http://schemas.openxmlformats.org/officeDocument/2006/relationships/font" Target="fonts/font8.fntdata"/><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8" Type="http://schemas.openxmlformats.org/officeDocument/2006/relationships/slideMaster" Target="slideMasters/slideMaster5.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41A62C-1492-84A2-7E97-C8A4CE50F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3F99754-EC02-84B8-8305-F756B1C295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92D609-C8CE-424D-ABB1-9A04263B9172}" type="datetimeFigureOut">
              <a:rPr lang="en-GB" smtClean="0"/>
              <a:t>28/06/2024</a:t>
            </a:fld>
            <a:endParaRPr lang="en-GB"/>
          </a:p>
        </p:txBody>
      </p:sp>
      <p:sp>
        <p:nvSpPr>
          <p:cNvPr id="4" name="Footer Placeholder 3">
            <a:extLst>
              <a:ext uri="{FF2B5EF4-FFF2-40B4-BE49-F238E27FC236}">
                <a16:creationId xmlns:a16="http://schemas.microsoft.com/office/drawing/2014/main" id="{66165731-641B-C9EA-0FC9-5AF051280FB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D3554CC-CFE1-7C89-F9AB-13FF52BF5B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C0F040-1FE9-4D7A-8EBB-F31915AB2B12}" type="slidenum">
              <a:rPr lang="en-GB" smtClean="0"/>
              <a:t>‹#›</a:t>
            </a:fld>
            <a:endParaRPr lang="en-GB"/>
          </a:p>
        </p:txBody>
      </p:sp>
    </p:spTree>
    <p:extLst>
      <p:ext uri="{BB962C8B-B14F-4D97-AF65-F5344CB8AC3E}">
        <p14:creationId xmlns:p14="http://schemas.microsoft.com/office/powerpoint/2010/main" val="188049174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1.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2.xml"/><Relationship Id="rId4" Type="http://schemas.openxmlformats.org/officeDocument/2006/relationships/image" Target="../media/image17.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2.xml"/><Relationship Id="rId4" Type="http://schemas.openxmlformats.org/officeDocument/2006/relationships/image" Target="../media/image2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2.xml"/><Relationship Id="rId4" Type="http://schemas.openxmlformats.org/officeDocument/2006/relationships/image" Target="../media/image29.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3.xml"/><Relationship Id="rId5" Type="http://schemas.openxmlformats.org/officeDocument/2006/relationships/image" Target="../media/image33.svg"/><Relationship Id="rId4" Type="http://schemas.openxmlformats.org/officeDocument/2006/relationships/image" Target="../media/image3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Master" Target="../slideMasters/slideMaster4.xml"/><Relationship Id="rId5" Type="http://schemas.openxmlformats.org/officeDocument/2006/relationships/image" Target="../media/image45.svg"/><Relationship Id="rId4" Type="http://schemas.openxmlformats.org/officeDocument/2006/relationships/image" Target="../media/image44.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Master" Target="../slideMasters/slideMaster4.xml"/><Relationship Id="rId5" Type="http://schemas.openxmlformats.org/officeDocument/2006/relationships/image" Target="../media/image45.svg"/><Relationship Id="rId4" Type="http://schemas.openxmlformats.org/officeDocument/2006/relationships/image" Target="../media/image44.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Master" Target="../slideMasters/slideMaster4.xml"/><Relationship Id="rId5" Type="http://schemas.openxmlformats.org/officeDocument/2006/relationships/image" Target="../media/image45.svg"/><Relationship Id="rId4" Type="http://schemas.openxmlformats.org/officeDocument/2006/relationships/image" Target="../media/image4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Master" Target="../slideMasters/slideMaster4.xml"/><Relationship Id="rId5" Type="http://schemas.openxmlformats.org/officeDocument/2006/relationships/image" Target="../media/image45.svg"/><Relationship Id="rId4" Type="http://schemas.openxmlformats.org/officeDocument/2006/relationships/image" Target="../media/image4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png"/><Relationship Id="rId1" Type="http://schemas.openxmlformats.org/officeDocument/2006/relationships/slideMaster" Target="../slideMasters/slideMaster9.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png"/><Relationship Id="rId1" Type="http://schemas.openxmlformats.org/officeDocument/2006/relationships/slideMaster" Target="../slideMasters/slideMaster9.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png"/><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png"/><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2.xml"/><Relationship Id="rId4" Type="http://schemas.openxmlformats.org/officeDocument/2006/relationships/image" Target="../media/image17.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20.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Blue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953503" y="3711793"/>
            <a:ext cx="7865620" cy="1288009"/>
          </a:xfrm>
          <a:prstGeom prst="rect">
            <a:avLst/>
          </a:prstGeom>
          <a:solidFill>
            <a:srgbClr val="2A255A"/>
          </a:solidFill>
        </p:spPr>
        <p:txBody>
          <a:bodyPr wrap="none" lIns="216000" tIns="180000" rIns="252000" bIns="108000" anchor="ctr" anchorCtr="0">
            <a:spAutoFit/>
          </a:bodyPr>
          <a:lstStyle>
            <a:lvl1pPr algn="l">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FIRST LINE HERE</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hasCustomPrompt="1"/>
          </p:nvPr>
        </p:nvSpPr>
        <p:spPr>
          <a:xfrm>
            <a:off x="953503" y="4949002"/>
            <a:ext cx="9163219" cy="1288009"/>
          </a:xfrm>
          <a:prstGeom prst="rect">
            <a:avLst/>
          </a:prstGeom>
          <a:solidFill>
            <a:srgbClr val="2A255A"/>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SECOND LINE HERE</a:t>
            </a:r>
            <a:endParaRPr lang="en-GB"/>
          </a:p>
        </p:txBody>
      </p:sp>
      <p:sp>
        <p:nvSpPr>
          <p:cNvPr id="15" name="Freeform: Shape 14">
            <a:extLst>
              <a:ext uri="{FF2B5EF4-FFF2-40B4-BE49-F238E27FC236}">
                <a16:creationId xmlns:a16="http://schemas.microsoft.com/office/drawing/2014/main" id="{1DB0D992-9199-9C40-4445-25EB44B0A41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C302585-31DD-3FFC-4671-2C5775D69761}"/>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E86BDA-3FB2-BF30-6255-9428BBCD024A}"/>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C3D9A018-ADF6-B519-FC7E-22165E20568C}"/>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DFD549-6067-6161-98F8-7BB7A8D10B4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D2D807D-EDC2-E77E-0F43-A20758777E6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0180F99-1A8D-8915-7194-CDF80D3C2FCE}"/>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DBF581A-B8BD-D3B8-2A01-702BC9413A79}"/>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C8F51B3-A929-1F14-DC38-05F5BC61E3B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CB885F-EFC2-D305-4C57-8E3BF4075DD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35268F-2309-BAC7-0E0A-EFF0514D44EE}"/>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4674473-D990-552B-AE04-298A2505CB53}"/>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533BB47-0EB6-AB4F-8CA4-A2A1EDBE69B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D59BD0E-6818-2F16-928D-F5EC0282791B}"/>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F4F12F7-28CE-C8AF-08A9-7C9C723B0DF4}"/>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97CA8A-09AA-6AAC-3EA5-7958194859B0}"/>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7F94296-D2A2-81A8-87FD-6AD0EC14B721}"/>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0F97456-A3A1-FF9F-C130-7A2A9735DF2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2E8D06D-9B8B-D54B-0E87-9A2701B5536D}"/>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DE0F40F-A05E-52EF-7F08-E6E18129717F}"/>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E82ECCC-61F7-DE81-BE84-DC1FEC67354F}"/>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1431C0E-9DE8-AE7F-5138-B91D552D3DDA}"/>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839580-9F07-AE5C-5A02-1D0DA01C35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F336763-958C-670B-A75B-0E5BC5FA69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B773F7B-0684-7C11-4E25-BB92D38BD81C}"/>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0249D9-3212-68E4-6A28-ACE2D72F283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138ECBB-A3AE-7A99-3B63-1A489DB323E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7F45EB7-DA87-A2BD-EE82-CC8FDD866273}"/>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981B62C8-FD90-BACA-53C8-63F7AE5C208B}"/>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381150D-3EC4-3111-278D-BDA52AD97D02}"/>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80E4EC-16A5-95A8-028F-8D8823EA804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E9CB1CB-CCFB-9C68-0375-F42AC22DCCE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FF097894-7ED2-115F-0971-E764F2DC704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B13C612-9988-B8B9-FE2B-26C63E7115A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EBB45D9B-9009-8A38-B0A2-6393208B3AE4}"/>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8BD03DED-3A00-CCDC-30BB-BA243BE8FD75}"/>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12" name="Text Placeholder 11">
            <a:extLst>
              <a:ext uri="{FF2B5EF4-FFF2-40B4-BE49-F238E27FC236}">
                <a16:creationId xmlns:a16="http://schemas.microsoft.com/office/drawing/2014/main" id="{A203675E-E4D3-E347-D831-1B4BB18FBA9C}"/>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13" name="Text Placeholder 11">
            <a:extLst>
              <a:ext uri="{FF2B5EF4-FFF2-40B4-BE49-F238E27FC236}">
                <a16:creationId xmlns:a16="http://schemas.microsoft.com/office/drawing/2014/main" id="{CB6F789C-2F96-C61E-F050-927333989DED}"/>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717C26C6-5814-86B6-143A-EB7766E2A66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07FC797C-41BB-48A5-92B8-58418D938D74}"/>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391233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losing Slide Turquoise">
    <p:spTree>
      <p:nvGrpSpPr>
        <p:cNvPr id="1" name=""/>
        <p:cNvGrpSpPr/>
        <p:nvPr/>
      </p:nvGrpSpPr>
      <p:grpSpPr>
        <a:xfrm>
          <a:off x="0" y="0"/>
          <a:ext cx="0" cy="0"/>
          <a:chOff x="0" y="0"/>
          <a:chExt cx="0" cy="0"/>
        </a:xfrm>
      </p:grpSpPr>
      <p:pic>
        <p:nvPicPr>
          <p:cNvPr id="10" name="Picture 9" descr="A blue and white background&#10;&#10;Description automatically generated">
            <a:extLst>
              <a:ext uri="{FF2B5EF4-FFF2-40B4-BE49-F238E27FC236}">
                <a16:creationId xmlns:a16="http://schemas.microsoft.com/office/drawing/2014/main" id="{D2043D43-C1E6-B288-ADA9-8BC514301F7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84547"/>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84547"/>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11" name="Group 10">
            <a:extLst>
              <a:ext uri="{FF2B5EF4-FFF2-40B4-BE49-F238E27FC236}">
                <a16:creationId xmlns:a16="http://schemas.microsoft.com/office/drawing/2014/main" id="{02B62ED8-A8F3-F1C9-3BEB-85B3842A01B3}"/>
              </a:ext>
            </a:extLst>
          </p:cNvPr>
          <p:cNvGrpSpPr/>
          <p:nvPr userDrawn="1"/>
        </p:nvGrpSpPr>
        <p:grpSpPr>
          <a:xfrm>
            <a:off x="720000" y="720000"/>
            <a:ext cx="2573887" cy="2066587"/>
            <a:chOff x="720000" y="720000"/>
            <a:chExt cx="2573887" cy="2066587"/>
          </a:xfrm>
        </p:grpSpPr>
        <p:sp>
          <p:nvSpPr>
            <p:cNvPr id="12" name="Freeform: Shape 11">
              <a:extLst>
                <a:ext uri="{FF2B5EF4-FFF2-40B4-BE49-F238E27FC236}">
                  <a16:creationId xmlns:a16="http://schemas.microsoft.com/office/drawing/2014/main" id="{B546063E-973C-FFAE-FF2A-5513B9CD5D1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616A640-A6BB-9060-C1A8-2A1AB6E0B7F7}"/>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3A1C153-BCA4-1A4E-158C-836C813EFCE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002C096-F6AE-309F-E849-E7A16CE6B36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B899135-992F-3EB2-DBEC-820637AF8E9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F154654-27A9-D744-262E-0954F75D616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D533212-451B-3631-4827-227762827D48}"/>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579E2E7-0548-2443-9E88-59A0A9CD215D}"/>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9052F47-368A-613F-CFFA-8953254905C8}"/>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73576B9-BA8A-5C27-8C31-ABEC8AC85C54}"/>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4AF3349-42AB-2A4D-F79E-DE5DA0939C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B5F9D197-0299-683B-C3B6-2711289553D0}"/>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2BE3F72-C7B6-00A2-9E91-F5EACA6C47F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670E7CC-8397-84DE-B0B7-6D11BA53442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F835620-C068-CF21-6F21-D7FFA3C02D6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ED599AD-2621-847C-02B1-9454ED0DCD9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9C5ED4A-A351-1406-CAD7-7611A919FBA5}"/>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2400BF92-7D3A-2771-A0BB-7F489ECEF20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A6D36F-FCB4-EC82-3F61-30BCD41D36D4}"/>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E74BA0C-BD78-0285-493B-D82D10C0F30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7C61FC1B-B7F8-0839-ED74-FDC86D2819C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02D2B2D-313A-4779-8796-F54F8A78B584}"/>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9D2FF87-C27F-5260-16B1-F4339EC907B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BF60282-56C8-0F19-E334-71D648F4836B}"/>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C08B5D4F-7258-5EAA-74F4-A8376981BD6A}"/>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E0FF5AD-E255-EE94-FA5A-17F6E7F6A9D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92AA60E-2D23-FA76-3E19-6D528B93CE51}"/>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24E48D9-FDE3-3408-F34F-173FA7376E39}"/>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68A837-9A35-4225-5722-F1AC1F574208}"/>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74036B7-419A-DBF1-B7B3-6277CEA45C8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AB069E4-FCB7-70E9-35E5-DA247DA4049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3FED4922-533F-0C2B-22D8-49EDB7624D1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301D7B8-65E2-7DB3-61EE-5F348A7D3DF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690EAF6-D861-8E01-A7AC-3C774312A5C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F6F3E597-9BBD-AFB8-C8BE-DB4370B15FE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F4CAA85-8FF4-4D99-FD7A-3679A49E6566}"/>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4" name="Picture 3">
            <a:extLst>
              <a:ext uri="{FF2B5EF4-FFF2-40B4-BE49-F238E27FC236}">
                <a16:creationId xmlns:a16="http://schemas.microsoft.com/office/drawing/2014/main" id="{12065998-597E-98AE-A167-2BAA375C865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34264" b="21186"/>
          <a:stretch/>
        </p:blipFill>
        <p:spPr>
          <a:xfrm>
            <a:off x="10780173" y="5715000"/>
            <a:ext cx="6864514" cy="3133532"/>
          </a:xfrm>
          <a:prstGeom prst="rect">
            <a:avLst/>
          </a:prstGeom>
        </p:spPr>
      </p:pic>
      <p:sp>
        <p:nvSpPr>
          <p:cNvPr id="3" name="TextBox 2">
            <a:extLst>
              <a:ext uri="{FF2B5EF4-FFF2-40B4-BE49-F238E27FC236}">
                <a16:creationId xmlns:a16="http://schemas.microsoft.com/office/drawing/2014/main" id="{25F3DCE2-169B-DCAC-96C8-237E8CB815FB}"/>
              </a:ext>
            </a:extLst>
          </p:cNvPr>
          <p:cNvSpPr txBox="1"/>
          <p:nvPr userDrawn="1"/>
        </p:nvSpPr>
        <p:spPr>
          <a:xfrm>
            <a:off x="11342043" y="8838615"/>
            <a:ext cx="6149954" cy="1169551"/>
          </a:xfrm>
          <a:prstGeom prst="rect">
            <a:avLst/>
          </a:prstGeom>
          <a:noFill/>
        </p:spPr>
        <p:txBody>
          <a:bodyPr wrap="square" rtlCol="0">
            <a:spAutoFit/>
          </a:bodyPr>
          <a:lstStyle/>
          <a:p>
            <a:pPr marL="0" indent="0" algn="just">
              <a:lnSpc>
                <a:spcPts val="1350"/>
              </a:lnSpc>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lnSpc>
                <a:spcPts val="1350"/>
              </a:lnSpc>
              <a:buNone/>
            </a:pPr>
            <a:endPar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endParaRPr>
          </a:p>
          <a:p>
            <a:pPr marL="0" indent="0" algn="just">
              <a:lnSpc>
                <a:spcPts val="1350"/>
              </a:lnSpc>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a:p>
            <a:pPr>
              <a:lnSpc>
                <a:spcPts val="1350"/>
              </a:lnSpc>
            </a:pPr>
            <a:endParaRPr lang="en-GB" sz="1200"/>
          </a:p>
        </p:txBody>
      </p:sp>
    </p:spTree>
    <p:extLst>
      <p:ext uri="{BB962C8B-B14F-4D97-AF65-F5344CB8AC3E}">
        <p14:creationId xmlns:p14="http://schemas.microsoft.com/office/powerpoint/2010/main" val="2432500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Slide Purpl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81C7DF9B-59C8-C7F1-61C1-9F1AFDF0724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391A53"/>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391A53"/>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45" name="Group 44">
            <a:extLst>
              <a:ext uri="{FF2B5EF4-FFF2-40B4-BE49-F238E27FC236}">
                <a16:creationId xmlns:a16="http://schemas.microsoft.com/office/drawing/2014/main" id="{9D1E7D09-CD96-D128-1533-75DF5EB794C2}"/>
              </a:ext>
            </a:extLst>
          </p:cNvPr>
          <p:cNvGrpSpPr/>
          <p:nvPr userDrawn="1"/>
        </p:nvGrpSpPr>
        <p:grpSpPr>
          <a:xfrm>
            <a:off x="720000" y="720000"/>
            <a:ext cx="2573887" cy="2066587"/>
            <a:chOff x="720000" y="720000"/>
            <a:chExt cx="2573887" cy="2066587"/>
          </a:xfrm>
        </p:grpSpPr>
        <p:sp>
          <p:nvSpPr>
            <p:cNvPr id="46" name="Freeform: Shape 45">
              <a:extLst>
                <a:ext uri="{FF2B5EF4-FFF2-40B4-BE49-F238E27FC236}">
                  <a16:creationId xmlns:a16="http://schemas.microsoft.com/office/drawing/2014/main" id="{24DBD109-AE75-EB35-6230-369F69C1568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8C34DB15-5738-7A94-6FAA-42FFCE4B792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D02B89CC-5532-F9A0-29AA-F4D81834A2D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E02B75E1-F0B3-E6E7-7157-F3BA9FB0D308}"/>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F03C257-9523-F9A1-2860-F107AEAFC78C}"/>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01BFE526-B708-94BC-01A0-36005F732F46}"/>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FE9ACE61-2CC8-59D3-87B5-C0EA1FE7F2EE}"/>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3D30675-C59C-DAB6-94A8-39504FB021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53FD920C-4785-E978-2C1E-1E1817B8809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7679C5C6-1E62-2BB5-C3C6-225CC7E0890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AB2C8EE-3F34-221E-A26E-2D0225F743F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9CDA9FF5-F450-3B87-827F-D83D65CDF3E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E0250A8F-BBAD-555F-F6AF-9E33D4CD7C3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70E635F0-92CB-B979-46D5-10953A1BF93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75CEBE2-B8A5-EDAD-FEB2-E5B800EC5ADF}"/>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F4C03271-1ADC-AC15-5140-B1B4922F700D}"/>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B8BC970A-2D3E-B3BB-C148-B00C933CDC87}"/>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6B6834A8-0C0F-3246-9311-5466BB2B97FD}"/>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7A1145D1-19D5-23B8-5A31-05D83D2DA33E}"/>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491BAC3E-838D-9CB8-FBFC-4CBE0C21220C}"/>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1AEBFB39-3924-CAD6-6B24-80276F60545A}"/>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96D20CE4-CA0F-3212-C9BD-FE6FC54AD6A2}"/>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73032A91-D3D1-38EC-9888-5380A48B7172}"/>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B9C03CFB-6D76-FCF2-C190-372A5950240A}"/>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573D4B19-52D7-C09D-385F-095ADE46196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FC1229A2-1E54-449E-E300-77EC9B165818}"/>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7B56E7A-F2FE-2DDE-BCF5-04280E9E929A}"/>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0FD651F2-7FCE-ACEC-F4F9-86C6334FED3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14930332-99C7-ABC1-96AB-34F40FBA956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4263099-3A30-B905-D626-81C0D621695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F001D9B0-E6DB-1775-E932-0899EB23047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175E1A23-EA6F-7C33-51B7-0F04B3B66F4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872C76F-D2B6-0592-8FBA-E618EDD0194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D9CDF39A-7A80-0DEE-33E4-D022886EEBC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46C91336-941F-BAA1-5556-27FD63989D6B}"/>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3889172-50DB-AA60-7AFA-D98EAAF617A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3" name="Picture 2">
            <a:extLst>
              <a:ext uri="{FF2B5EF4-FFF2-40B4-BE49-F238E27FC236}">
                <a16:creationId xmlns:a16="http://schemas.microsoft.com/office/drawing/2014/main" id="{4EBDE146-2746-FDEA-1784-723E03641A4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r="34264" b="21186"/>
          <a:stretch/>
        </p:blipFill>
        <p:spPr>
          <a:xfrm>
            <a:off x="10780173" y="5715000"/>
            <a:ext cx="6864514" cy="3133532"/>
          </a:xfrm>
          <a:prstGeom prst="rect">
            <a:avLst/>
          </a:prstGeom>
        </p:spPr>
      </p:pic>
      <p:sp>
        <p:nvSpPr>
          <p:cNvPr id="4" name="TextBox 3">
            <a:extLst>
              <a:ext uri="{FF2B5EF4-FFF2-40B4-BE49-F238E27FC236}">
                <a16:creationId xmlns:a16="http://schemas.microsoft.com/office/drawing/2014/main" id="{EDA908D9-2F56-20D4-5349-57355424CDA6}"/>
              </a:ext>
            </a:extLst>
          </p:cNvPr>
          <p:cNvSpPr txBox="1"/>
          <p:nvPr userDrawn="1"/>
        </p:nvSpPr>
        <p:spPr>
          <a:xfrm>
            <a:off x="11342043" y="8838615"/>
            <a:ext cx="6149954" cy="1169551"/>
          </a:xfrm>
          <a:prstGeom prst="rect">
            <a:avLst/>
          </a:prstGeom>
          <a:noFill/>
        </p:spPr>
        <p:txBody>
          <a:bodyPr wrap="square" rtlCol="0">
            <a:spAutoFit/>
          </a:bodyPr>
          <a:lstStyle/>
          <a:p>
            <a:pPr marL="0" indent="0" algn="just">
              <a:lnSpc>
                <a:spcPts val="1350"/>
              </a:lnSpc>
              <a:buNone/>
            </a:pPr>
            <a:r>
              <a:rPr lang="en-GB" sz="1200">
                <a:solidFill>
                  <a:srgbClr val="391A53"/>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lnSpc>
                <a:spcPts val="1350"/>
              </a:lnSpc>
              <a:buNone/>
            </a:pPr>
            <a:endParaRPr lang="en-GB" sz="1200">
              <a:solidFill>
                <a:srgbClr val="391A53"/>
              </a:solidFill>
              <a:latin typeface="Open Sans" panose="020B0606030504020204" pitchFamily="34" charset="0"/>
              <a:ea typeface="Open Sans" panose="020B0606030504020204" pitchFamily="34" charset="0"/>
              <a:cs typeface="Open Sans" panose="020B0606030504020204" pitchFamily="34" charset="0"/>
            </a:endParaRPr>
          </a:p>
          <a:p>
            <a:pPr marL="0" indent="0" algn="just">
              <a:lnSpc>
                <a:spcPts val="1350"/>
              </a:lnSpc>
              <a:buNone/>
            </a:pPr>
            <a:r>
              <a:rPr lang="en-GB" sz="1200">
                <a:solidFill>
                  <a:srgbClr val="391A53"/>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a:p>
            <a:pPr>
              <a:lnSpc>
                <a:spcPts val="1350"/>
              </a:lnSpc>
            </a:pPr>
            <a:endParaRPr lang="en-GB" sz="1200">
              <a:solidFill>
                <a:srgbClr val="391A53"/>
              </a:solidFill>
            </a:endParaRPr>
          </a:p>
        </p:txBody>
      </p:sp>
    </p:spTree>
    <p:extLst>
      <p:ext uri="{BB962C8B-B14F-4D97-AF65-F5344CB8AC3E}">
        <p14:creationId xmlns:p14="http://schemas.microsoft.com/office/powerpoint/2010/main" val="30464030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losing Slide Re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2BC7160C-A50D-BCD6-6F06-35B3B75EFF5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C0B31"/>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5" y="3666302"/>
            <a:ext cx="6864512" cy="1288009"/>
          </a:xfrm>
          <a:prstGeom prst="rect">
            <a:avLst/>
          </a:prstGeom>
          <a:solidFill>
            <a:srgbClr val="8C0B31"/>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F38C9A6B-B33C-E4DA-D641-770187D267E9}"/>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4F299E7F-3A5B-1102-AB56-A5C04082ECF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B5008C9-5412-5D1C-8D8A-7CCD8503CDF5}"/>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6FA9020-01B8-8F24-F4AA-71975D215CAF}"/>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6BFF7CD-F021-0DD2-047D-889C2A71B7D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815AFD7-8519-F0C3-158B-F822FFF9B6BA}"/>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8663A3E-E652-7A93-09D6-0C84EF45D15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F4E1766-0558-86C9-9960-C277F12DE382}"/>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E36D776-D62C-DE33-0118-284DDBCFD661}"/>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4D7537B-477D-F136-F527-67D44CF4EDE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8EB3CA-1603-B48A-DD3E-10AEAEAFBBFD}"/>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713F32B-30F6-5434-603D-9A1D307A230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FAF5980-1A87-DEE2-B15D-50402557D86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0F62270-C697-7294-5033-08D4DD087EE9}"/>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75707F-8656-86D5-B67E-857B6E838F1B}"/>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E0B115C-06C6-34A7-D57E-1AD20D3E337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EA7C53-F69B-CA1B-B26E-4E7286538797}"/>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6E2AEBA-EF92-9F54-469C-5E2204474DC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D4D48B3-471E-E381-FD42-296DD1FCFA0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330094F3-A21B-452C-89C3-A9933DD6D76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89A589C-B624-63B6-4C67-62A6B4620FA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9444173-42AC-3943-D1F8-9AF9604E0F0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0A3CB978-5B9A-239F-A417-0ADD2D0FAEED}"/>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F224053-1D6C-4B9D-19C9-D457BB4D1E5C}"/>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023FC24-9844-E780-031E-208FA967BA87}"/>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8E43849-CD5E-F6DA-A223-8EA3DAA7A03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7820566-5C5A-C2BE-AB17-76AE5B7E147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DCEC3EA-EF93-FA16-33DD-31413AB35D6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692F417-65A0-6A1C-5588-FA4277DA5248}"/>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528CDA-41CF-6C92-557E-A75D051851D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ED8EB53-E410-45DD-FDE8-5CA81F75A07F}"/>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687C714-568F-6D52-D57D-5B9DD651721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DB15279-E308-2D1D-AD60-190BE45B9EB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2C04514-8F3A-7261-A143-4EA3DC56630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A1BAD8B-94C2-2BC3-D0D9-0F4FBA4CF8E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AB68B15-9D7F-DAF8-8632-267A630288DF}"/>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B76565C-E107-E179-B3CA-120F2BEBC01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5" name="Picture 4" descr="A screenshot of a computer&#10;&#10;Description automatically generated">
            <a:extLst>
              <a:ext uri="{FF2B5EF4-FFF2-40B4-BE49-F238E27FC236}">
                <a16:creationId xmlns:a16="http://schemas.microsoft.com/office/drawing/2014/main" id="{4E1221F4-4044-9874-94CC-56753862183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780174" y="5787018"/>
            <a:ext cx="10459574" cy="3904828"/>
          </a:xfrm>
          <a:prstGeom prst="rect">
            <a:avLst/>
          </a:prstGeom>
        </p:spPr>
      </p:pic>
      <p:sp>
        <p:nvSpPr>
          <p:cNvPr id="3" name="TextBox 2">
            <a:extLst>
              <a:ext uri="{FF2B5EF4-FFF2-40B4-BE49-F238E27FC236}">
                <a16:creationId xmlns:a16="http://schemas.microsoft.com/office/drawing/2014/main" id="{945CA6F2-C1D0-1939-2BD8-D1D186692D5E}"/>
              </a:ext>
            </a:extLst>
          </p:cNvPr>
          <p:cNvSpPr txBox="1"/>
          <p:nvPr userDrawn="1"/>
        </p:nvSpPr>
        <p:spPr>
          <a:xfrm>
            <a:off x="11342043" y="8838615"/>
            <a:ext cx="6149954" cy="1169551"/>
          </a:xfrm>
          <a:prstGeom prst="rect">
            <a:avLst/>
          </a:prstGeom>
          <a:noFill/>
        </p:spPr>
        <p:txBody>
          <a:bodyPr wrap="square" rtlCol="0">
            <a:spAutoFit/>
          </a:bodyPr>
          <a:lstStyle/>
          <a:p>
            <a:pPr marL="0" indent="0" algn="just">
              <a:lnSpc>
                <a:spcPts val="1350"/>
              </a:lnSpc>
              <a:buNone/>
            </a:pPr>
            <a:r>
              <a:rPr lang="en-GB" sz="1200">
                <a:solidFill>
                  <a:srgbClr val="8C0B31"/>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lnSpc>
                <a:spcPts val="1350"/>
              </a:lnSpc>
              <a:buNone/>
            </a:pPr>
            <a:endParaRPr lang="en-GB" sz="1200">
              <a:solidFill>
                <a:srgbClr val="8C0B31"/>
              </a:solidFill>
              <a:latin typeface="Open Sans" panose="020B0606030504020204" pitchFamily="34" charset="0"/>
              <a:ea typeface="Open Sans" panose="020B0606030504020204" pitchFamily="34" charset="0"/>
              <a:cs typeface="Open Sans" panose="020B0606030504020204" pitchFamily="34" charset="0"/>
            </a:endParaRPr>
          </a:p>
          <a:p>
            <a:pPr marL="0" indent="0" algn="just">
              <a:lnSpc>
                <a:spcPts val="1350"/>
              </a:lnSpc>
              <a:buNone/>
            </a:pPr>
            <a:r>
              <a:rPr lang="en-GB" sz="1200">
                <a:solidFill>
                  <a:srgbClr val="8C0B31"/>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a:p>
            <a:pPr>
              <a:lnSpc>
                <a:spcPts val="1350"/>
              </a:lnSpc>
            </a:pPr>
            <a:endParaRPr lang="en-GB" sz="1200">
              <a:solidFill>
                <a:srgbClr val="8C0B31"/>
              </a:solidFill>
            </a:endParaRPr>
          </a:p>
        </p:txBody>
      </p:sp>
    </p:spTree>
    <p:extLst>
      <p:ext uri="{BB962C8B-B14F-4D97-AF65-F5344CB8AC3E}">
        <p14:creationId xmlns:p14="http://schemas.microsoft.com/office/powerpoint/2010/main" val="4104490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Slide Orang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11368DE-4280-2A14-B19A-16BD374B300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12604"/>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812604"/>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EC8D1F42-5D81-230C-CE2D-9639758C530C}"/>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24A29612-372C-878A-C126-3E16D4CA828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94152B4-FCF4-C794-B6A4-7FFDDC4F957F}"/>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6168453-C472-7EFA-9926-7F4B8BA572F6}"/>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CF034E7-4C62-E547-B16F-604C0206DF0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5A7F537-2A3B-16B3-0685-E004BE45B55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F8D9DB2-E166-40FE-FD18-12C442184F7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601974F-1ED1-982E-DDAC-54AB975985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D8B6E1F-EFC7-9697-CC3B-4A5524CA58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2E21BE2-EAB6-B4F1-55DC-DBEA3CBF36ED}"/>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14DD977-BFD6-5EF1-80C5-E9043F701915}"/>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E55EBC0-8076-AA4F-C258-F273EA5E78CB}"/>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76C4754-73D5-3E7C-515D-C6EDFC31402F}"/>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321B6A8-D164-AA27-6496-E8C98D6F406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ED36082-E46C-626E-9C68-61555D3559C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8FE6AB0-D060-2818-55D2-FB9760854F0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9B481D6D-DFFD-AAE3-BDC9-6FCB4D0ACEDB}"/>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CEC7F4E-230C-C1A9-F705-B887401B57E3}"/>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26E89A5-2FF7-8EDB-0573-3DD55CD0FD53}"/>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DED970E-BA0D-E8F5-0482-FE5663DB0F8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FC57AFF-9D6F-8D87-9142-D11919FEA125}"/>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A0994C1-D2FF-A5C4-982A-1E57561E058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0498A5-C459-27EC-844A-C0B197F847E3}"/>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BDCA33E-2303-3341-B513-FFCFA9238B53}"/>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40F85734-7DE7-1980-F5AF-1D3A1C4E8E58}"/>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79F3A0-EAD9-DD0B-2315-0E4C8605D2E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6A3BDF2-D4E5-AF5D-5083-C32EA23413C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68BB895-3003-99F9-8F8B-C2EE08F53899}"/>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3A2AF45-A7BD-7A3D-BE57-F5EBC38E0D7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1E332CA-C117-B07D-D9F9-5F8621CF5C4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4931297-3917-1DA1-74C0-01145113EF0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D91F48-125C-BFEA-8987-BF38DFE6CEE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B19FE91-FB05-49B2-B845-201421DE93C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46E157F-A7E0-41A5-ADEB-6D68331B6F60}"/>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A46AAFA-4A4B-C0CD-E13B-5E190C39694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0CAA6AA-322D-7CCF-2302-1137141C2C06}"/>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3CDFAED-181F-8EC0-89DD-33405451C485}"/>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3" name="Picture 2">
            <a:extLst>
              <a:ext uri="{FF2B5EF4-FFF2-40B4-BE49-F238E27FC236}">
                <a16:creationId xmlns:a16="http://schemas.microsoft.com/office/drawing/2014/main" id="{A7D54898-126B-54D8-41A9-2E8B018CA876}"/>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0780174" y="5787018"/>
            <a:ext cx="10459574" cy="3904827"/>
          </a:xfrm>
          <a:prstGeom prst="rect">
            <a:avLst/>
          </a:prstGeom>
        </p:spPr>
      </p:pic>
      <p:sp>
        <p:nvSpPr>
          <p:cNvPr id="4" name="TextBox 3">
            <a:extLst>
              <a:ext uri="{FF2B5EF4-FFF2-40B4-BE49-F238E27FC236}">
                <a16:creationId xmlns:a16="http://schemas.microsoft.com/office/drawing/2014/main" id="{3742CC38-2EAB-C54E-405C-BC5531BB64B6}"/>
              </a:ext>
            </a:extLst>
          </p:cNvPr>
          <p:cNvSpPr txBox="1"/>
          <p:nvPr userDrawn="1"/>
        </p:nvSpPr>
        <p:spPr>
          <a:xfrm>
            <a:off x="11342043" y="8838615"/>
            <a:ext cx="6149954" cy="1169551"/>
          </a:xfrm>
          <a:prstGeom prst="rect">
            <a:avLst/>
          </a:prstGeom>
          <a:noFill/>
        </p:spPr>
        <p:txBody>
          <a:bodyPr wrap="square" rtlCol="0">
            <a:spAutoFit/>
          </a:bodyPr>
          <a:lstStyle/>
          <a:p>
            <a:pPr marL="0" indent="0" algn="just">
              <a:lnSpc>
                <a:spcPts val="1350"/>
              </a:lnSpc>
              <a:buNone/>
            </a:pPr>
            <a:r>
              <a:rPr lang="en-GB" sz="1200">
                <a:solidFill>
                  <a:srgbClr val="812604"/>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lnSpc>
                <a:spcPts val="1350"/>
              </a:lnSpc>
              <a:buNone/>
            </a:pPr>
            <a:endParaRPr lang="en-GB" sz="1200">
              <a:solidFill>
                <a:srgbClr val="812604"/>
              </a:solidFill>
              <a:latin typeface="Open Sans" panose="020B0606030504020204" pitchFamily="34" charset="0"/>
              <a:ea typeface="Open Sans" panose="020B0606030504020204" pitchFamily="34" charset="0"/>
              <a:cs typeface="Open Sans" panose="020B0606030504020204" pitchFamily="34" charset="0"/>
            </a:endParaRPr>
          </a:p>
          <a:p>
            <a:pPr marL="0" indent="0" algn="just">
              <a:lnSpc>
                <a:spcPts val="1350"/>
              </a:lnSpc>
              <a:buNone/>
            </a:pPr>
            <a:r>
              <a:rPr lang="en-GB" sz="1200">
                <a:solidFill>
                  <a:srgbClr val="812604"/>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a:p>
            <a:pPr>
              <a:lnSpc>
                <a:spcPts val="1350"/>
              </a:lnSpc>
            </a:pPr>
            <a:endParaRPr lang="en-GB" sz="1200">
              <a:solidFill>
                <a:srgbClr val="812604"/>
              </a:solidFill>
            </a:endParaRPr>
          </a:p>
        </p:txBody>
      </p:sp>
    </p:spTree>
    <p:extLst>
      <p:ext uri="{BB962C8B-B14F-4D97-AF65-F5344CB8AC3E}">
        <p14:creationId xmlns:p14="http://schemas.microsoft.com/office/powerpoint/2010/main" val="17978595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pter Slide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Graphic 4">
            <a:extLst>
              <a:ext uri="{FF2B5EF4-FFF2-40B4-BE49-F238E27FC236}">
                <a16:creationId xmlns:a16="http://schemas.microsoft.com/office/drawing/2014/main" id="{17FB55D9-BA5D-059A-4E95-C54DC28BA8FE}"/>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5852647" y="660475"/>
            <a:ext cx="1755515" cy="1408958"/>
          </a:xfrm>
          <a:prstGeom prst="rect">
            <a:avLst/>
          </a:prstGeom>
        </p:spPr>
      </p:pic>
      <p:sp>
        <p:nvSpPr>
          <p:cNvPr id="6" name="Text Placeholder 14">
            <a:extLst>
              <a:ext uri="{FF2B5EF4-FFF2-40B4-BE49-F238E27FC236}">
                <a16:creationId xmlns:a16="http://schemas.microsoft.com/office/drawing/2014/main" id="{815321C1-A34B-89AC-9ADA-B00B470ABA23}"/>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3376208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apter Slide Green">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424"/>
            <a:ext cx="10112911"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42" name="Freeform: Shape 41">
            <a:extLst>
              <a:ext uri="{FF2B5EF4-FFF2-40B4-BE49-F238E27FC236}">
                <a16:creationId xmlns:a16="http://schemas.microsoft.com/office/drawing/2014/main" id="{113D975A-EE43-AF28-EF51-014F65E9083E}"/>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grpSp>
        <p:nvGrpSpPr>
          <p:cNvPr id="56" name="Group 55">
            <a:extLst>
              <a:ext uri="{FF2B5EF4-FFF2-40B4-BE49-F238E27FC236}">
                <a16:creationId xmlns:a16="http://schemas.microsoft.com/office/drawing/2014/main" id="{9AB27F26-2760-8216-F453-FC164A8F6A55}"/>
              </a:ext>
            </a:extLst>
          </p:cNvPr>
          <p:cNvGrpSpPr/>
          <p:nvPr userDrawn="1"/>
        </p:nvGrpSpPr>
        <p:grpSpPr>
          <a:xfrm>
            <a:off x="15852647" y="669536"/>
            <a:ext cx="1747021" cy="1400976"/>
            <a:chOff x="15852647" y="669536"/>
            <a:chExt cx="1747021" cy="1400976"/>
          </a:xfrm>
        </p:grpSpPr>
        <p:sp>
          <p:nvSpPr>
            <p:cNvPr id="17" name="Freeform: Shape 16">
              <a:extLst>
                <a:ext uri="{FF2B5EF4-FFF2-40B4-BE49-F238E27FC236}">
                  <a16:creationId xmlns:a16="http://schemas.microsoft.com/office/drawing/2014/main" id="{73F44FB7-5679-2D0C-B4E2-AD82920C19BD}"/>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21A6AEE-1957-5047-35E4-87F56C8DB6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D23F31D-E8E2-83A6-089D-BD26B36D0B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8CE5318-C6F2-115B-020E-6277BF25AE5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0638714-7E47-08F0-6223-1EE4337251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A8A5F34-33AA-F0E9-D915-C18A2718B24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19D8BB9-3136-6156-3921-BEDF8D587F0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6841A22-0CC5-2EE8-4424-45CFB21161D0}"/>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3216649-73E4-274B-AB24-77F2C513C85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23467F3-2A76-0E73-C549-0BF6076A93C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E3E102B-92B0-BB05-D100-65B40F7007F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0BA3776-6B56-8503-6750-CF9D19FC23C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5D46B49-B1ED-4716-18E4-BB0AD32EAD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E3D36B8-7675-F446-CA6A-460D7808CBA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7B932E0-2995-3578-40BD-10EE280BB52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B98498F-D1B5-43F3-336A-27CE8EA0901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9C1AD24-203B-C750-AE83-553A1C11003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A0360A1-DFF3-BEAC-6794-5153A83479A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EF9C17E-74A7-8937-7123-4C352C32EBB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250170A-B03D-0B28-2D2C-332B2D147249}"/>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EEA2D80-5ABA-25BB-C8D9-3F486D9CF66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F9A2B44-E2A1-3EC7-E5B6-06151C7AA8E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CB33B10-5E45-FECB-F5F0-E265834C15D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8C304B8-0CD8-9DBB-6A5F-CE4BB09C774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C9DB8915-014D-23D9-0706-7CFC3AA10B6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0D3F77B-669F-494C-E2FC-235D329EB26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F2D0234-7C52-311B-E542-A663D2A97BB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438B681-AA23-EED8-88A7-0879C3C3A3E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E3BA52E-110F-2DBE-A35B-794B05B5500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59D5C514-DBBE-33D6-7ECB-EA1B8AD36D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79FE3971-E003-0E2F-A5BE-DBF487A9243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B3504383-3A78-B0DA-B610-B60B55C70E7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CC6B8826-703E-261B-98FF-FF124422924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261C5BC7-9DDB-67D8-6239-21E1E0147D1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F2F0A4FA-676F-EABB-402A-0BCA1FFCD2C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7" name="Text Placeholder 20">
            <a:extLst>
              <a:ext uri="{FF2B5EF4-FFF2-40B4-BE49-F238E27FC236}">
                <a16:creationId xmlns:a16="http://schemas.microsoft.com/office/drawing/2014/main" id="{C7F65BDC-7493-3C9C-C6AD-A0F80251F3E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8" name="Text Placeholder 14">
            <a:extLst>
              <a:ext uri="{FF2B5EF4-FFF2-40B4-BE49-F238E27FC236}">
                <a16:creationId xmlns:a16="http://schemas.microsoft.com/office/drawing/2014/main" id="{0BBD3F89-EF9C-5248-B3BF-7C5539A79674}"/>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7319354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apter Slide Turquois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645AF1CA-7F97-60F1-EE9F-D178C28C6D10}"/>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823"/>
            <a:ext cx="10112911"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E1B2FFE5-C6C7-5478-D462-9F3D198AF7D5}"/>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976A1520-BA9F-4749-E17F-BE71B6F86A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667FEAD-D2AC-641C-919E-9EC6C86DA45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EA09BF87-5D97-D7D7-B1F9-5270AF3B7DC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53E177F-0CDB-C06C-E652-F07560C9DEA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B112154-45B5-7C73-0D59-C4D9942F826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CD45037-0442-8F2D-FDEB-6132F4FF4C7C}"/>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CCBF5F5-5EC8-BB46-92F1-A172D10BA09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906FB5C-C8E7-0403-7CFA-F3055302AC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57E2504-B159-53F4-9AB2-207A29EFB0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4C49BDFF-7E88-6D3C-DC07-318F472D3D15}"/>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D3D198F-D521-CB76-E0C7-E8AEBC523F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9CDF5B-048D-9743-13B6-1957FE7618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6D8574E-D22A-2B48-5A53-FC580B4F5C8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EC06C93-9692-D457-8C52-72ABA4F402E1}"/>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763F3DC3-27BA-24AE-7969-44F0DE8C667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0968645-8550-00F7-FB01-4C3C35CE430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B9E4207-B07D-28E1-9D71-48E1E7D8651F}"/>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D8635E3-B99D-4504-7E97-7342C2D66CE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EB8A50C-3234-141C-D61E-778380A9E77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5E5F96F-4B2B-2918-8ABB-EF980124C39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D93AECD-3847-D7C2-0060-78987363410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F1FDAEF-2D71-5554-D330-98B7B59C326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FC5AFE1-9640-AD5C-9F94-748B47B899A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3F3C12E-C5CA-8FB7-D500-B9FB33D295F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6C1D897-9957-6113-27C4-93CEAC8833D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2878239-6E98-492E-B58E-DBDE42802B7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3C41412-5DFD-735F-5D12-BD1144B8AC2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1C37789-1A2B-9608-A51B-2E9FFE5D758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B175680-7BDF-22E6-3855-489B7AF4CE72}"/>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2909C860-986D-421A-B157-934D99B4B4D9}"/>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077090E-F9D6-907A-357E-BA975CCBED9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1EE9919-3D48-CDBF-FA09-904B0F5300A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8643D56-E6DE-EF8B-30D9-3A1C7C3A99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639AC3A-17B2-FA5E-870C-89C6EF4CC69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AA33E639-F652-35DA-96B5-24580AA8392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6C372223-8A76-BBC1-4DF4-73141F92E55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4" name="Text Placeholder 20">
            <a:extLst>
              <a:ext uri="{FF2B5EF4-FFF2-40B4-BE49-F238E27FC236}">
                <a16:creationId xmlns:a16="http://schemas.microsoft.com/office/drawing/2014/main" id="{1BC9379F-15D8-474A-C2FF-C429CB77DEA8}"/>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CED31F53-20B7-D8F8-0F48-E8C75488CDC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5278599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 Slide Purpl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72CABCDE-E29A-7A76-196B-4B88EB8BD5B6}"/>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968"/>
            <a:ext cx="10112911"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9" name="Group 48">
            <a:extLst>
              <a:ext uri="{FF2B5EF4-FFF2-40B4-BE49-F238E27FC236}">
                <a16:creationId xmlns:a16="http://schemas.microsoft.com/office/drawing/2014/main" id="{D50EAEF8-70FD-25F3-656E-55C0923C6CB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5CF9C7D-120F-27A5-D7CC-89539A368B5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F21F221-9F1C-7958-A67C-703D19F4591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0EA057A-3837-9E93-F4E6-A8684BF8134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DFFDBD4-AC2C-C09E-9B26-4CD4DC3AC2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5C0732B-D40A-EA7F-BB7D-513D9950219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E54D239-8880-E28C-AE17-96A0FFF9959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6F3AB3BB-68A1-F370-2603-B30C1E03082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81EDD9-AC2F-0DAA-5105-A73A730525E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A460696-0466-AC48-4775-ECDC8EE61EB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2DBB585-E4E2-9DED-1275-84CECA15411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306C7EA-F105-A621-6675-B21B901C429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95B7A5B-00CC-18BD-2537-5225805A547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9F9DF08-76DD-5F19-97A2-087BC1805E46}"/>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199CD07-9963-6BB5-B9F4-0FE80CBBBB6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A7D5A18-2CCC-D0F6-1CB7-C6656CFCB1B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6F50009-5C40-8723-E5E5-FBE46B2B3E4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5BA646A-29F6-6823-8EC7-EC25F3A1E3EE}"/>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A9B7BCB-2D73-72C3-DD73-69DF35A6C88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8B3D92B-43C3-F712-7EE5-5F5E0209194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F29B556-3FFA-1294-F516-51971AF0674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D95C125-D97E-7CA8-3ADF-251560B743A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1FBB4F7-D9B0-1CAE-E83E-B69F84463E5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FDB478B-E6CE-6536-64DA-64339A4AF3B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D37E3D6-3D1B-2CDB-F030-D2045EED1A6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61EAB02-C3FB-7BDB-1AC5-7FA59179568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1010B63-D0E4-9706-1F2C-F904548B430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D0805C06-F26B-A2D2-54C1-480C0622E99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DEE2428-2BDE-95C7-E7B7-F07A9C41EBE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519B671-4A7E-1C53-1160-7B9BE797032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AF212C1-5246-E854-100F-F86B88A7E49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981C63B-5498-E44B-F26C-2FC7BC375A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447CC36-53BB-7DAA-FF2E-163DD399995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F207C3B-10A7-1F34-D194-DA7EE5BE0F7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5F0F635F-A1B8-593B-6E02-D4381CC3F5DE}"/>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9D9E487C-225B-EA63-A214-ACA79637E3D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DC846954-4A44-716D-D8E9-4115899C9F6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6" name="Text Placeholder 20">
            <a:extLst>
              <a:ext uri="{FF2B5EF4-FFF2-40B4-BE49-F238E27FC236}">
                <a16:creationId xmlns:a16="http://schemas.microsoft.com/office/drawing/2014/main" id="{F0715267-16C9-B6EB-AE8E-C3E97CA988F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4">
            <a:extLst>
              <a:ext uri="{FF2B5EF4-FFF2-40B4-BE49-F238E27FC236}">
                <a16:creationId xmlns:a16="http://schemas.microsoft.com/office/drawing/2014/main" id="{87DCD2AC-4F14-7801-F261-91A45BA939E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31466051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 Slide Re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8406FE05-7D50-AB75-AE42-B6DE96AC1EE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1ADFEABE-F669-D702-C71E-69A8D81EEF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246FB4EC-CA3C-C881-2B9B-7878976BF9C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BFDBE04-7DB6-2E33-2006-13100A31967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E5D0A68-94F6-541D-A5CF-84AD378B711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B33DB52-A586-A6E2-176C-DB0ECCBD1E6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2D9510-5DE4-A83F-8132-ACB4EB1F1F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A96CDB9-752A-500D-2545-3B8196790C8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F7CA41F-ABC4-5BF2-6F62-E7023FDC5601}"/>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20AF33C-CF00-356B-BB4F-3AEF2E6D88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F637EF0-9621-A6EF-18CC-A433820DC2D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6C073B8-323F-7ED0-E478-B1A16158B17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9124AC5-126A-EDF6-434E-98B6BD503FB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E19171B-0FD6-784E-79A4-A5744181EA6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A333869-86E0-A377-8143-8F42B28232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01332D1-3039-5FE4-564F-D04CFBD66B9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A815CBB-7942-1E9F-442F-3A02A322A59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7C9E889-7DDA-BB5D-A344-C482DAB34A9D}"/>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D397D30-BB8E-F01B-A413-6515EA8E4529}"/>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23A8B3F-BDF0-A1F4-345E-125754FD97A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8A6D5AF-1439-6115-5DA3-64C449824E0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7D49DE8-F04E-3E8C-8D79-277D94B1972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0C9CCF2-E92A-095F-17C2-8426E4562AE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77D88AE-A7B8-A636-D170-C8C17556B57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6CAD5A1-50CF-DAF4-FE76-7F692FBF662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6890C6-C0A0-0C1B-1C6B-02AF655E2C8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C757B43-950E-739D-ACCD-E039CD7F11E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B3C82EE-2463-6747-F256-415230BB7C8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1A56ACB-B520-4801-BB74-D01E61D99D7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E0991DC-488A-27F0-C347-FB0E256C64E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22140A8-8784-7AE0-7D1F-6804ECF13D9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181C85B-8A52-507B-E018-E9A600D160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298254F-5573-B72D-2F8E-47941225FF1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7B6979F-B493-62B4-D00C-14F64E0C3A1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F684F46-9D9E-FE3D-F03F-6A554611F5B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91F8CCD-B32D-7DF0-3349-3D4BDCEBE91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6FBF0775-6D55-1974-FCA6-FA210F8CC6B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4" name="Text Placeholder 20">
            <a:extLst>
              <a:ext uri="{FF2B5EF4-FFF2-40B4-BE49-F238E27FC236}">
                <a16:creationId xmlns:a16="http://schemas.microsoft.com/office/drawing/2014/main" id="{248DA810-770B-45AD-2B0C-FDD174657893}"/>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75208AF0-E540-C8F8-FE8E-2A2CF7EE641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2153653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 Slide Orang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C414FE9-76AD-AAD3-7052-EADD6450263D}"/>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061D7753-9791-2BE3-A1A0-ABB399FCA4D1}"/>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0189436-EC6D-F62D-F8A5-14C3B84108E8}"/>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2C916EE-B6A3-29F0-CAE8-91206C699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83EB507-B74E-2514-7AD9-CF44A56139F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44942B5-6E1D-6510-09CF-312B65176C5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75509B8-2F60-6E9C-1FD8-506889187A9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3CEEC60-7855-6679-EEB3-49400889F0A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A789F6D-DDFE-30C0-DC6F-61BD346B33B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B6C9937-0F69-A8B6-AF14-3924080798B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259424B-9D8B-18C7-F8DF-9DDCB8FF09D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2E5632-EFDD-9D60-B0BE-982CE3A56A1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A562ABE-E0BB-0A1D-DC17-E1DA377DCD9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DB070B-29FB-647C-ACA1-46755FC48739}"/>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75E82A6-837B-4D14-F21F-951982CC140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7B28B23-B787-6170-56E7-02F19DDEBFC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6021147A-9516-1EE8-C428-031867151C8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163186-B204-B7DD-86E1-94246878B322}"/>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00D7F8C-9B40-0CC4-B7F9-0D8F40BB095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789421B-79D8-3214-6C87-C80FC858B0D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A69F00-28A0-A58F-4289-B5CA7C639AA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45ACF0-1250-2A51-F516-1728BAFBCE1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9F5961D-D12B-87DC-8063-490A97E2531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9750B53-4ADB-118D-55CF-C1F20A0FFA8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C334234-519C-A0D7-5148-84A883A8D0E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BD3A50B-5400-0FAD-65E2-F2F4318C96E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8D0748A-9541-3810-1A1E-57847D5C8D9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3BB3B84F-EFA6-BD52-FC57-E5FFA9CD1EB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389ED4E1-C6CF-2A29-02B7-1318AA3799B1}"/>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82856B-7A71-F041-C6AD-E70E9B16F7A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5799A86-8D8B-0062-D19E-BEA8F6E0A94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BA103B-A11C-E240-BC96-335CC3C7A19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15F25D6-DB11-E831-7182-7249A758953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454D2E-1CA6-7150-BD92-DB7FD4F72AF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FDC0012-12CA-B2D8-444C-635FB216E83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D1F8611-3A09-66B9-A4A4-FAAB971E53B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284ADCA0-9F86-6A27-6A02-CAE8BCEB20C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B6A08A5-6690-1F3D-6686-D9E3250813E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5" name="Text Placeholder 20">
            <a:extLst>
              <a:ext uri="{FF2B5EF4-FFF2-40B4-BE49-F238E27FC236}">
                <a16:creationId xmlns:a16="http://schemas.microsoft.com/office/drawing/2014/main" id="{EF30957D-BE9D-BC62-7D08-239D686C969A}"/>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6" name="Text Placeholder 14">
            <a:extLst>
              <a:ext uri="{FF2B5EF4-FFF2-40B4-BE49-F238E27FC236}">
                <a16:creationId xmlns:a16="http://schemas.microsoft.com/office/drawing/2014/main" id="{05449095-69C8-2B62-F7E8-64583941C0C1}"/>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654168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Green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3744"/>
            <a:ext cx="18288000" cy="10287000"/>
          </a:xfrm>
          <a:prstGeom prst="rect">
            <a:avLst/>
          </a:prstGeom>
        </p:spPr>
      </p:pic>
      <p:grpSp>
        <p:nvGrpSpPr>
          <p:cNvPr id="49" name="Group 48">
            <a:extLst>
              <a:ext uri="{FF2B5EF4-FFF2-40B4-BE49-F238E27FC236}">
                <a16:creationId xmlns:a16="http://schemas.microsoft.com/office/drawing/2014/main" id="{7F565169-0D07-B380-6736-1D1231573388}"/>
              </a:ext>
            </a:extLst>
          </p:cNvPr>
          <p:cNvGrpSpPr/>
          <p:nvPr userDrawn="1"/>
        </p:nvGrpSpPr>
        <p:grpSpPr>
          <a:xfrm>
            <a:off x="15223013" y="660475"/>
            <a:ext cx="2386036" cy="1915762"/>
            <a:chOff x="15223013" y="660475"/>
            <a:chExt cx="2386036" cy="1915762"/>
          </a:xfrm>
        </p:grpSpPr>
        <p:sp>
          <p:nvSpPr>
            <p:cNvPr id="12" name="Freeform: Shape 11">
              <a:extLst>
                <a:ext uri="{FF2B5EF4-FFF2-40B4-BE49-F238E27FC236}">
                  <a16:creationId xmlns:a16="http://schemas.microsoft.com/office/drawing/2014/main" id="{35CFE7D0-6C70-4102-FB80-F6D5AF1C32CC}"/>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8569215-5CE6-D3C9-C287-9EA025FCE7D6}"/>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8118823-B1AF-96FD-89EA-11C25480C772}"/>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A41477D-C81D-D086-E94C-11728D058642}"/>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F274E292-8B69-BFCD-9AEF-230B169B1B0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D5F0998-190E-F7D4-B16F-1767C7505415}"/>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47B5A9B-1E49-6B68-F4CD-9687B4F11D31}"/>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D40358B-793F-31B3-8489-A8B9896BDF30}"/>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C12F732-1824-E51E-DE91-4CA7D55513C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B657707-D8BC-CC80-6A73-B52598B66469}"/>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D4014C2-F7ED-8379-3AA1-EDB92B613DB2}"/>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88F1A33-76C7-4F2D-1477-4FDCC285A81E}"/>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6813F72-9767-4BCC-E96C-14E9427DEE4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C795672-E740-6F25-FFF9-DF1B167DF6A4}"/>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D083484-45BC-52E1-9B21-9086D1A499BD}"/>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E524305E-BEDA-F580-12B8-FB73C2FB686A}"/>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715F747-98F6-039B-38F3-DBA4D655FE65}"/>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A8D2B2B-8369-7D83-1ADF-4225168647F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6EA52F2-3599-507C-8329-9AF513982DCC}"/>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5E04916-E6CE-0913-8151-AE2E378FFAB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C56A26A-0B30-3D40-037F-A3A26B6BF03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2596AE7-BE9F-D281-063A-459CC1AB972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1EE0E38-78A1-7055-F268-A80DFBF2AB8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7500FD7-8C61-D1DE-D08F-28E68DE9B3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E3411BD-097C-FCBA-CBE3-AB65C6901F66}"/>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DD5CDDD-E6B3-37D9-FB22-D3832DC0EA24}"/>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E8AAB68-4C22-AFCD-296F-0E46D74BCAC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8CBD7F65-00D3-482B-143C-770D8AC7674B}"/>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B0B0B0B-0E1A-ED03-0172-590BD15D303D}"/>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0E91741-76BE-50E9-B67A-BE353336D9B5}"/>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A08A919-BC08-B7BB-54CC-1518729243E2}"/>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65A33BB-C4D3-A5C9-6AE6-8BA1514AE64B}"/>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24C79AE0-11FA-9B51-03E2-0A3594838F6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D9A5414-80ED-A18C-7A06-7551E8CFB2A4}"/>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EBB00AA-AB82-0738-A71F-1BC4B22522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E4E78C5-8984-729E-408E-7717D0F8F538}"/>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
        <p:nvSpPr>
          <p:cNvPr id="8" name="Text Placeholder 15">
            <a:extLst>
              <a:ext uri="{FF2B5EF4-FFF2-40B4-BE49-F238E27FC236}">
                <a16:creationId xmlns:a16="http://schemas.microsoft.com/office/drawing/2014/main" id="{430815C5-9F36-0C7B-8323-EF696995B49D}"/>
              </a:ext>
            </a:extLst>
          </p:cNvPr>
          <p:cNvSpPr>
            <a:spLocks noGrp="1"/>
          </p:cNvSpPr>
          <p:nvPr>
            <p:ph type="body" sz="quarter" idx="11"/>
          </p:nvPr>
        </p:nvSpPr>
        <p:spPr>
          <a:xfrm>
            <a:off x="953503" y="4974402"/>
            <a:ext cx="6864513" cy="1288009"/>
          </a:xfrm>
          <a:prstGeom prst="rect">
            <a:avLst/>
          </a:prstGeom>
          <a:solidFill>
            <a:srgbClr val="104B2B"/>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995AA28-C2CC-39BC-8638-8AFEBE77BA36}"/>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734A2F72-B4C4-61D6-FE6D-6AF8BBE37868}"/>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DF40E026-10AB-CA4D-289A-FBDD64D497BA}"/>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D9ECB48A-9E82-60C4-2017-D705B75ACB17}"/>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518178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ody Slide Blu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8821949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6151018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ody Slide Blue Box">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spTree>
    <p:extLst>
      <p:ext uri="{BB962C8B-B14F-4D97-AF65-F5344CB8AC3E}">
        <p14:creationId xmlns:p14="http://schemas.microsoft.com/office/powerpoint/2010/main" val="8545851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ody Slide Blu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2A255A"/>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Tree>
    <p:extLst>
      <p:ext uri="{BB962C8B-B14F-4D97-AF65-F5344CB8AC3E}">
        <p14:creationId xmlns:p14="http://schemas.microsoft.com/office/powerpoint/2010/main" val="10832952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Tree>
    <p:extLst>
      <p:ext uri="{BB962C8B-B14F-4D97-AF65-F5344CB8AC3E}">
        <p14:creationId xmlns:p14="http://schemas.microsoft.com/office/powerpoint/2010/main" val="30161433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ody Slide Green">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9" name="Group 8">
            <a:extLst>
              <a:ext uri="{FF2B5EF4-FFF2-40B4-BE49-F238E27FC236}">
                <a16:creationId xmlns:a16="http://schemas.microsoft.com/office/drawing/2014/main" id="{A6327118-95D0-2FD7-C9DC-E4F32AB5E8B2}"/>
              </a:ext>
            </a:extLst>
          </p:cNvPr>
          <p:cNvGrpSpPr/>
          <p:nvPr userDrawn="1"/>
        </p:nvGrpSpPr>
        <p:grpSpPr>
          <a:xfrm>
            <a:off x="15852647" y="669536"/>
            <a:ext cx="1747021" cy="1400976"/>
            <a:chOff x="15852647" y="669536"/>
            <a:chExt cx="1747021" cy="1400976"/>
          </a:xfrm>
        </p:grpSpPr>
        <p:sp>
          <p:nvSpPr>
            <p:cNvPr id="10" name="Freeform: Shape 9">
              <a:extLst>
                <a:ext uri="{FF2B5EF4-FFF2-40B4-BE49-F238E27FC236}">
                  <a16:creationId xmlns:a16="http://schemas.microsoft.com/office/drawing/2014/main" id="{1A64D40A-075D-CB5B-C01B-C76C7FB054E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1430FF6-58D3-A2D5-57B8-3D4356CB9BC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0CD66D6-0632-6AFD-8F21-8F8E76B1F71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7079785-5BE8-3DFE-B8A3-84F63A94217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7BA89A5-16F4-233A-A25D-4C2FDE8C106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995DEF5-B835-CFC7-57C2-8C18013FEE9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6E7A9FD-C095-F24E-4ECF-805F8635754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F5F3C96-AF62-3594-BA93-A0AE05E3C4C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4CE657ED-B6D0-5907-1F5D-8C93838C88CC}"/>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B0FF00C-129A-41A4-C116-D85DC86B1CD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BD20FE1-6786-379B-3D82-DA8961E661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C605DA5-4190-F3CA-BB7F-AAD40B10ED4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86107DD-8C15-C61B-B3E4-14AEB9D818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D5C2F77-442A-87E9-27D8-0F7975428852}"/>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F7DF757-58E8-AB27-E386-598D084733F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A67FFAE-B4D4-2878-F4DC-EE90A69D875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9FD3131-5DAE-2C9C-6E9A-B7B353AC048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7DDCDA9-28C5-813B-6EBF-0A53D7F265C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3A3166E-7561-A064-F192-A1E08DC152B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A33324BA-A683-213A-52DA-86935C01658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88317F1-3116-1390-FD10-FB1A213E72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9B6AC75-C3CA-43CD-EB1A-E66C0D13384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CBD2E23-C18B-16CE-9DD1-F251947B7B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E6E24D8C-0166-7AB0-4697-26C0833EE6E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36F36D-7AD0-4ACE-2173-F6F2550C1F5A}"/>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03B2EEF-D327-9975-B27E-BBCBC2789A1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50A0A37-F517-3CBA-3661-B64185752B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4993486-8C74-1C76-009D-4D0971BF0C7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B81CA98-BA0C-F473-FBCC-9F49D87725B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A56527B-72FC-7586-28E8-B049946D5E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B8621DE-8739-7B63-FFC8-91113C4DCA48}"/>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3C1A076-3BB5-CA1E-7285-26185E1ED3E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AA2206-1124-0591-B992-9EDD4B8CC76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F89BBC9-C262-7E0E-FC23-7650E522D4C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E03DE3E-CF58-BA31-4563-81B829C470A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1883783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9412156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ody Slide Green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12" name="Group 11">
            <a:extLst>
              <a:ext uri="{FF2B5EF4-FFF2-40B4-BE49-F238E27FC236}">
                <a16:creationId xmlns:a16="http://schemas.microsoft.com/office/drawing/2014/main" id="{8F3E28F6-BC9C-8D4A-F9DD-5DA979BE3EDD}"/>
              </a:ext>
            </a:extLst>
          </p:cNvPr>
          <p:cNvGrpSpPr/>
          <p:nvPr userDrawn="1"/>
        </p:nvGrpSpPr>
        <p:grpSpPr>
          <a:xfrm>
            <a:off x="15852647" y="669536"/>
            <a:ext cx="1747021" cy="1400976"/>
            <a:chOff x="15852647" y="669536"/>
            <a:chExt cx="1747021" cy="1400976"/>
          </a:xfrm>
        </p:grpSpPr>
        <p:sp>
          <p:nvSpPr>
            <p:cNvPr id="13" name="Freeform: Shape 12">
              <a:extLst>
                <a:ext uri="{FF2B5EF4-FFF2-40B4-BE49-F238E27FC236}">
                  <a16:creationId xmlns:a16="http://schemas.microsoft.com/office/drawing/2014/main" id="{E567EDCF-B679-E25A-A567-68278C261074}"/>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3E7D6F7-1703-195F-532A-7A69B0EBC34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92DF8AD-00FA-D0C7-3127-7DBE5117F182}"/>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ADB34DB-D2CC-6ED9-9EE5-37AC70D8E71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6B582A5-FDCD-A123-2FD5-6197B157761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38ABC44-AB7B-255D-CF0F-60C268EA67E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52D14F69-806A-9C3C-9914-33EFAB06872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963A28A-986A-FA6B-5473-4D2CFC09EB2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D1037AB-1E60-3B9A-C6EA-22B74AC1F4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1B61C7B-CCE9-FF32-94E0-249474200D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3D0B0B1-526A-1EC1-8D51-00D6651AF0C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B148A4DB-B540-F815-010B-E06FEB1AA3C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38F11AC-F449-CB59-E5E4-49E992B5D16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E0459A8-C060-739A-D453-873647361AC8}"/>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DCCCBD8-8CA7-3041-35E5-E05A4E80D7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98614A8-9B0A-C561-AF20-65958F8D5029}"/>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178E3B-9E5B-0791-C088-BB7D3C1792A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C8B6329-AEC0-8332-6699-793DA5E9EDDB}"/>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54F46B6-33C1-50C6-76EB-97180753BA92}"/>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6A05B8E-A1EF-2248-C8E2-5C1754433EE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B29D8D3-97F1-7426-9727-D7D01B6EF4B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87D6F87-82C0-F4BB-B138-716B8298CA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712EB830-3006-0C1E-364F-5DA681801B7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54343D7-0E23-AA92-4264-5F207E7E818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03BA79E-7B32-DCED-2F41-1C133739D2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5FCA718-A14B-54F2-17AC-D2737C405193}"/>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336C681-B87D-FA6E-3648-8F432DDA591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F05107-5C3A-8B25-CADC-0EAE47A8171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6991EA49-5BB5-13BB-894C-2CBED77EFDD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7569158C-2EE7-9109-04F4-64069D10D6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555FECAC-E7FD-F221-D075-3DE7CF1DC352}"/>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00CDA6A9-12D4-8E2F-3608-08C25FC9B360}"/>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3703E89F-A7D9-8B32-CC74-3B36B1FB137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3F9080D-6CF6-49F5-FE85-AE2E5D9C519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9F492C20-B2E2-D32D-BD90-F4539F8F10C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3937387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ody Slide Green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04B2B"/>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F61638D9-957A-8643-02F3-61A2470FE57D}"/>
              </a:ext>
            </a:extLst>
          </p:cNvPr>
          <p:cNvGrpSpPr/>
          <p:nvPr userDrawn="1"/>
        </p:nvGrpSpPr>
        <p:grpSpPr>
          <a:xfrm>
            <a:off x="15852647" y="669536"/>
            <a:ext cx="1747021" cy="1400976"/>
            <a:chOff x="15852647" y="669536"/>
            <a:chExt cx="1747021" cy="1400976"/>
          </a:xfrm>
        </p:grpSpPr>
        <p:sp>
          <p:nvSpPr>
            <p:cNvPr id="8" name="Freeform: Shape 7">
              <a:extLst>
                <a:ext uri="{FF2B5EF4-FFF2-40B4-BE49-F238E27FC236}">
                  <a16:creationId xmlns:a16="http://schemas.microsoft.com/office/drawing/2014/main" id="{316CE748-BDFC-001E-1323-3E0C0AEAA34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04E4D89-99AD-C22D-3DE4-7ABAEE09B81D}"/>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1A40D31-B530-8B1B-3DAC-2FA22897400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D566F2-478A-84C2-56E2-C80A98F351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02100F9-325E-8446-F0E4-DB213DB808D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0488E1F-FFF8-F1B2-304E-215E54649BE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D8BDEA2-16D5-4B47-B0F1-8CB019C6BA9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CA13C54D-6626-4AAA-4BD1-37D579E537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F88F321-662D-A89D-759A-A345FB0243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84A4577-4C2E-F5FE-D45A-C0C7990FD33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E6B60CB-2F5F-E459-135F-D1040C35C6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2750D77-ACE4-753D-F5B2-D19E41F27F5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2C2EB3D-BAE3-CCBA-9C4E-0724F30E867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E627DC6-A1ED-F76E-3A79-4A288A65F70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3F00F6B-498E-CB10-F926-3BBF9CBC519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3EE76FF-6FEA-5A32-C6C7-061E5E7D3C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C4FEB1A-1B97-6243-BAF1-1842D1A3705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E558CBB-B96C-1AD0-30B7-F41EA27ABE8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1580EE0-904E-36E8-72D0-E157AEF6DFA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020CBC2-4FEE-05F9-C3F8-9F788A61C48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B38633E-9AD1-D8AA-E9A0-112BE82BAA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7FE95E2-BC77-491B-70CC-B69196BD280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C00FB28-F1AC-E4FE-1179-01AA2A754CE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EA9B586-F683-8E91-27C5-86461DA0289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71E7B0-589E-3DA4-5EDF-A158728EE4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6DC9E3E-D575-3601-2310-17B8A0832A3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49950A3-B4CB-26C2-F2CB-40A89A3F2D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9045F5F-D134-4BF2-2364-B4996C29F48A}"/>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F9F8877A-49D6-63C2-17D9-90F33C0EEF5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DF974F5-E822-AD63-05F6-F9FD2735C05D}"/>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DCFFCA-2553-135D-E0F4-ACAAFE1231F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5348F9F-DF4B-840D-A12F-2F61DD5531C5}"/>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D39D7CCD-F73B-12E5-61BD-3EE82A39924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B86C066-6FAC-CCF9-D7DC-84A4CCC4F87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C4E363B-353D-1BA3-6D71-565A872897A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0066479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ody Slide Green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10" name="Group 9">
            <a:extLst>
              <a:ext uri="{FF2B5EF4-FFF2-40B4-BE49-F238E27FC236}">
                <a16:creationId xmlns:a16="http://schemas.microsoft.com/office/drawing/2014/main" id="{041A9A8E-3ABE-12BE-596D-A908CAF1AFA0}"/>
              </a:ext>
            </a:extLst>
          </p:cNvPr>
          <p:cNvGrpSpPr/>
          <p:nvPr userDrawn="1"/>
        </p:nvGrpSpPr>
        <p:grpSpPr>
          <a:xfrm>
            <a:off x="15852647" y="669536"/>
            <a:ext cx="1747021" cy="1400976"/>
            <a:chOff x="15852647" y="669536"/>
            <a:chExt cx="1747021" cy="1400976"/>
          </a:xfrm>
        </p:grpSpPr>
        <p:sp>
          <p:nvSpPr>
            <p:cNvPr id="11" name="Freeform: Shape 10">
              <a:extLst>
                <a:ext uri="{FF2B5EF4-FFF2-40B4-BE49-F238E27FC236}">
                  <a16:creationId xmlns:a16="http://schemas.microsoft.com/office/drawing/2014/main" id="{80A53FF5-0185-5761-0D24-C08C1E61929C}"/>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C00EDF1-7875-1925-8D77-B03683913DB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A1FCD2F-74AF-59C4-26C6-47FCBC5620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1AD1C4E-F9CF-8CB5-3A1E-D5F10FFFC79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C601011-3241-F0B1-F44C-FDA6DBB1E79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F79AF7D6-D03B-674D-3147-8B7A0ADF19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52D39D6-BF6B-DA38-7503-A47E386BFD2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9BC3461-7434-EA1B-AA69-BB4CC5439EC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9ADF0EE-363C-56E0-0163-32DE4CCCA80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1F9D0CF-AF79-9F37-E5F3-8672BC2876B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9E18C54-A8D0-4B6C-1ACA-28A3FFE301E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EAD05F3-0E61-518C-1C1A-78D574C1CFF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46F2E57-A8E3-73AE-5FEC-A413C6814CA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842841E-F9C3-2C08-21E2-09651B2FC455}"/>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FF7680B-8A6E-9B1D-8A1C-DDDDA9554C5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D547592-5C13-0F37-A7E2-5E68F000374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29D67C6-35F4-835E-F58B-7C99E7E82F1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F6C1F2F-0D86-7E67-A878-B6422A4DDC9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E73669-D507-5804-0A4D-617D0B520E4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B2DF627A-675B-F611-A6FC-E12959103EA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C0DD50C-A0E6-A366-B3EA-7EA7439A99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DAC9243-C468-A4F1-C6FE-2DE252F61B7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479E72F-AB9B-A918-9F87-31EB5DE8D04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5600D54-8AF3-F2CB-D4A2-D8F45E29CD5D}"/>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3CB0393-1BB8-DA3D-CA18-08349C594DF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239F0A7-4F4D-6174-451D-BE54942E9C2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3C42D7E-1AB3-DC5A-2E35-327D69B1448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8BBD5BA-2520-19CB-9D2E-18382A06A3A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274C936-63F4-2127-D6AE-A4FD5888224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BFC6970B-7CBD-40E2-B4EF-F0CA5899CBF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C60FEDF-38BF-84B9-C148-4523765EFB2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8E485CC-A4E6-CC59-44A3-B10EA376B89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D04F31FA-50EF-4062-71E0-E6A5ADE3E0A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5AD2CCB1-DA45-23BF-9651-DC070B6A6113}"/>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EB0ECA65-E4AA-700D-961D-F7E191A274E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715153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Turquois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240A9973-E049-3B56-78EE-44080C8288F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0"/>
            <a:ext cx="18288000" cy="10290744"/>
          </a:xfrm>
          <a:prstGeom prst="rect">
            <a:avLst/>
          </a:prstGeom>
        </p:spPr>
      </p:pic>
      <p:sp>
        <p:nvSpPr>
          <p:cNvPr id="13" name="Freeform: Shape 12">
            <a:extLst>
              <a:ext uri="{FF2B5EF4-FFF2-40B4-BE49-F238E27FC236}">
                <a16:creationId xmlns:a16="http://schemas.microsoft.com/office/drawing/2014/main" id="{1A7CD3DB-C1E2-DA5E-8005-9B7E0B3E5152}"/>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FDB0C04-AC8F-535D-42BC-326A413CC5B3}"/>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72438422-346D-ACF2-B58F-79B2035B028E}"/>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8A0B222-C890-1F75-D64D-BCFC7F63AD5D}"/>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B944A77-EAD6-7CBD-EBD7-3E2BA9995381}"/>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A083B49-4804-4943-5E68-30B6D8A90AF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9573BBA-968A-A1FC-F303-C2BF4ACA37F7}"/>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1635ACA-86DA-2071-A5EC-5DCFC9C65746}"/>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FE85A77-BF02-AC7C-CE2E-A48178B36B29}"/>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0C18554A-13D6-5590-8B69-5B00F85EFE3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5B86A37-3E45-1033-8233-208762DC425D}"/>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B750300-A003-A34C-4CEF-E61248A8C238}"/>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DA48FDF-E0DE-E0DE-A8F8-72D73F30E6AC}"/>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51729C4-CCB7-7E86-92B0-F47AA8B36D63}"/>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3D7A0D4-4E68-C17E-CCB2-91C8C5C352F9}"/>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561D1B6-BF8A-2DA4-D37A-DB241B9FD349}"/>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E678A19-6BF8-E8F3-E1CB-93FFDE743E39}"/>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074C8E9-D0E7-A627-88BA-B49DF6C336C7}"/>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84547"/>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013AAF9-9D97-F2FD-F0C5-6AE69B9DDAB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80E2479-4B66-E914-D734-5C01ED6291A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48B9D07-6E9D-5C1F-F8FE-4CA72DDB28E6}"/>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5C926BD-0533-1824-B3A2-D68F9C7046C2}"/>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E8BDACD-207A-52FA-A290-F67ED7B974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9704BC7A-C2D7-A4E5-2794-D8219C608789}"/>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BC54B16-DF74-CCCB-9328-109FC1BF07C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F3EF90E-83BC-28B2-716E-3FFD71C8245A}"/>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914B1E2-CEC9-5928-7E9A-826BB12C0D60}"/>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1137945-FC80-F112-9FEC-B14C813DB8F4}"/>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BC81C4F-4187-F1B4-6D9F-730D735388B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A809DE2-F96E-D45F-2672-A5D5B963474D}"/>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B8890B8-6E9D-B893-CE85-05B055DD5585}"/>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2F6AA24-2BB3-DE09-0A06-185182436FC3}"/>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AC79839-3235-00CA-AEF1-0B7D39833DA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A4D1DFD-2526-A944-956B-E31BDF5E22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3A2DF734-85A3-C84D-F4A0-D59F947C15CD}"/>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FB90E692-A38F-076E-D505-098BD3820BA4}"/>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10609D11-66EF-1D15-9736-B8C67038F6C9}"/>
              </a:ext>
            </a:extLst>
          </p:cNvPr>
          <p:cNvSpPr txBox="1">
            <a:spLocks noChangeAspect="1"/>
          </p:cNvSpPr>
          <p:nvPr userDrawn="1"/>
        </p:nvSpPr>
        <p:spPr>
          <a:xfrm>
            <a:off x="953503" y="3711793"/>
            <a:ext cx="9309092" cy="1288009"/>
          </a:xfrm>
          <a:prstGeom prst="rect">
            <a:avLst/>
          </a:prstGeom>
          <a:solidFill>
            <a:srgbClr val="184547"/>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EE5BCE65-0266-1327-B60F-A62FE15EB442}"/>
              </a:ext>
            </a:extLst>
          </p:cNvPr>
          <p:cNvSpPr>
            <a:spLocks noGrp="1"/>
          </p:cNvSpPr>
          <p:nvPr>
            <p:ph type="body" sz="quarter" idx="11"/>
          </p:nvPr>
        </p:nvSpPr>
        <p:spPr>
          <a:xfrm>
            <a:off x="953503" y="4974402"/>
            <a:ext cx="6864513" cy="1288009"/>
          </a:xfrm>
          <a:prstGeom prst="rect">
            <a:avLst/>
          </a:prstGeom>
          <a:solidFill>
            <a:srgbClr val="184547"/>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892FE58D-B906-2943-6146-C73BB74F531A}"/>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0096C8C4-D016-AE82-C3C4-3607AF290AC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C533A02-083F-B35F-81A1-ADB31AB3C978}"/>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E5FED268-BA0F-1B92-F9A8-A4434AF301A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90559492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ody Slide Turquoise ">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21D79EF9-8556-6F55-837A-3581F4F15BA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472BF602-17F1-BDE3-72A8-71066BB16763}"/>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38888AB7-82E5-DA41-B671-DECFE0F89752}"/>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C5081F0-053E-17A5-883D-0DD313B492C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DD184CB-978F-F134-70B4-A1114EB521B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605DF089-85EE-F973-6CEF-C231617C786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B410127-8F0E-9D19-B49A-B2A520B6C33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7A62466-4245-DA0C-A77B-CE698027760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C83A680-56F3-C04C-F84E-F0F926B3165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1A2F23C-53E4-90D4-3669-67B8E3F797A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27F5C39-7AB9-1D6E-1698-917E0025A15F}"/>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7525A717-9ACC-FAC4-BFB0-FABD6FB52C8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6BF0765-845C-BEA0-7C54-2FA4300C7B0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702506F-BC31-D904-AC7D-1F401E73919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05E0AC2-8538-2AA7-0AA1-11F6EDDF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F95CFFF-20A3-EB65-AE1B-993E9082F0C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18CEEF1-F282-4214-7BC7-0A3D98C9FFA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BBE029B-9D14-9043-650F-374AE495860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86277A0-189F-9608-E641-2BD097EE51E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E18E364-091E-F2C2-BAB5-65FAA92759AA}"/>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7201F382-3F54-E805-5A8F-47CE6400FD0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1A288A5-6F02-5234-2D2E-1FE1AEE683F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0323E85-1B08-3B9A-B39C-A80C2457BC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7C2D79E-5ED4-2B4A-DFE3-BCFDFBF05E2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BDB2552-8EA4-7B38-31F8-58460DF8125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B472AE-D4F8-C1E7-4319-C38A9057E27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1EEC2EF-02A4-799F-3AF1-95E2BEADAFD8}"/>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5BA3B4A-D200-2FA6-276A-5069AE3A610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237FB8E-3030-959B-3E61-E746736162A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2B28063-4D19-3D5F-3ACE-8B9E2B97263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3291581-3766-13D0-6942-A2C312B974D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94B8F7E-A395-F962-E08A-A9623EF513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E2F4C5-B83F-2796-8045-938866452BCF}"/>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3D17F3A-FA9C-43EE-FBDF-6AC045D7A5B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EA29360-8709-F23C-BB7A-4A4081689FB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98CADF7-186D-18DD-2A43-D0EAD5A5CD5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E616AA4-D13C-DEB0-F260-7EEF8F1C7FE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1650116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0677030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061C3446-8F87-778C-F08B-45F985CAE7D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4B57428-4186-8C7E-6E4E-B05264A772E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1F69ED2C-93C7-B87D-0ABA-9C1EE37C569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8F38DE5-3FBE-E9A0-9A45-935B17881F5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DBB4FED-835D-BEC0-B6EF-041B0701B1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0E0AEEE-2ED2-D978-AEBD-D177C25C72C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A4071AC-1D77-8FF2-BD7D-66B852E2E684}"/>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071D470-A081-0F17-35B2-7B885789889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CC28B93-393D-2797-83D8-09E3FC0D6D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91013087-9648-A867-E5B9-3BBA583AADB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3DB05672-03AF-2AC1-6631-AE0968A9C38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15799ED-CE0B-7E00-71AC-05F85C0E3ED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B5D9ABE-D95A-C984-CC61-12B9F925425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A79D503-02BD-398D-6DF8-4F59ED94E1C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8BDA8970-95D2-6219-8255-E78DABF68F8B}"/>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A28754-D46E-0B5A-9905-5C792C5A9C6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4EC2FEF-7BA5-DBCE-3494-245A4212C4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7393390-6B8D-4583-6E15-0ED7F17A332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4DDCA96-1586-EBA8-611D-F75D7EF3643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E14FB0A-7485-BFDE-B479-0CF420933E9B}"/>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1F7278B-1390-79A8-45C4-0C0A758BA8A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F2529E2-A38A-50A6-9E8D-0A1B58D3ABC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B3EB9FE-3C28-9FE4-2DF7-0DF1FFA9EDF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BC6D4A6-619B-12A8-E2A2-83B61BDB90D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98113C-3F35-CA44-614B-EED301B84D6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6332AB4-466E-562E-9EC4-B07316190FF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3B50934-CC16-CDA1-0C93-280331C62B4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8FB3D26-1144-5B8A-C375-918A719D89E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C498D2B-7E40-A4E1-4328-E2547979FBA6}"/>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F3899B1-C8B1-EFEE-A98F-D402BCA731F8}"/>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55BE0097-D0E6-DE59-13FD-E669CED9E38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6186144-3126-4A95-BF08-36BDD5B56F5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CE1475-2C09-E0E1-023C-01EB6DE0864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CCC1595-2F87-591C-ADCD-EDFA73975A0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6BC5CC0-D8D8-FDCC-9C8B-C8632362BB3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D1198AB-B262-FEC3-D89C-FC36E691E9B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9D9422E-07B7-1157-CD5F-9C52307B516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9692170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ody Slide Turquois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84547"/>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51B0CF22-B7E7-3B13-FA42-0926A111AF4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812B48E8-36E1-B4D8-C3C7-08FCD27970D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B8CC0FF-11C6-6AD2-18A5-41FE777B7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3481176-6C84-D54A-868E-BC6E44F7F87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DF206F9-EE34-FA76-0760-96655A8A2A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DA41B55-ECE1-251D-AEAE-19B353740D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06B1722-3C57-AD17-AC1C-4C648A42E1A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6DF4B20-5789-16FD-1F0E-B6DA7CE60BB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8DDB8EE-A917-299C-6D0B-0F1F28ACDCE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13F05E28-9E71-EA0A-9537-E1EAD026B75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13E26B0-58AE-DC34-7974-E55CC8A7214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677681F-7EBD-A471-4895-3F479BF9992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88A8D8C-069B-1537-0EBF-7D28069B893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A5B9801D-39CE-2817-6B4D-8D21A1954E4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3C8924D-3EF5-3170-1E95-C79F3AEE5DD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03D3501-BD79-ABF0-67EA-2E1E254D03E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AB302D4-9CA2-B34B-C16B-1FE7E48DB4E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E6FD810-DA71-C923-F18E-67791325BB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23C06DA-F0F7-D55D-2FFC-ADA475B6AAE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7BC2E45-D09C-16E1-518E-A90F3860A1A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654F174-F7D9-4696-BD4A-69FE509B080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22E54C-29AD-3703-4608-3BD9E245108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764591D-D154-00BC-85AB-4BADDCDA5AE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A2AB488-BEA7-706F-6B43-126654BD10A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9529DDF3-C39D-43FD-BAC6-19D88A3B2E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10B5210-C25A-2FA6-625B-D0E0C38C18B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F215C168-A0F4-0EAF-6CBD-C05A3EC51F9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7144510-5934-D0A6-9A2D-1EF7F2AC9D74}"/>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6FC308-29B8-80BE-98E4-3204C0A2B03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CC8BF9A-1070-2F1A-9488-885B94657204}"/>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F1EA4B8-B592-EEC0-549A-9D2C111D82E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B00D944-FE53-C076-7C8E-780059AFE31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7ABAB2C-8A04-679C-9DFD-31A08D7CB7C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C110FF0-0950-EA83-CCC0-A5A6532CBE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E4BC911-8570-6580-7CDC-9039E59F56A0}"/>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395E055-DAD1-4ECB-8200-8B552066993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AABB4C6-E99A-169A-44DD-C98BF498D11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5439983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ody Slide Turquois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FEB85B75-07EE-395D-340D-F2815DD3DA0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50235801-F813-502D-3974-E4C4D1023B40}"/>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975A60B-93A5-A966-F9C6-AAD8B745AD30}"/>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0CC640F-3BC6-D4DB-90E5-22C7D31708F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5B24A8-B6F3-605F-DAB7-4FDDC2A39A6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79C40A2-5BE4-724E-2045-34564081A2C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09B6E25-E67C-E7EF-ECF5-813156130F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DF05D51-E2C3-F4DE-C119-2E6EF97E3CC0}"/>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84F6EFF-80C0-1205-884E-1F19F6C611E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2716596-0B2B-1384-E8BD-0134D94008E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2800BDA-4A37-08BF-9A93-F0EEE640E8B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8D0895F-18BC-29F5-AA46-96A682CC2C07}"/>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66EC328-AE32-955D-B6B6-6E0F5B9C23F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2D914A6-24A3-FD21-FECA-8A27E4B8C82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FC7372B-D128-B957-73EC-81E8DB7F43E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7DA2815-DF57-78FA-63E7-D180B3F6640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77ADBAE-CC48-8DC1-9187-20582EE7675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71A44DB-CCEE-12B0-0D01-11E0BB8587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3C0A2D0-00D5-014D-D5CD-0E674C148B4D}"/>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B744009-7AA0-1142-6AE2-68A056B6DFC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AF1B300-5C6E-FC56-3E7C-B1B045D9C5A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7BB253C-ADBA-E1F7-9190-B44D6F1DF8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27C2D3A-BF27-7624-B3C6-B44AF2328F94}"/>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C419DED-8B7A-7B4B-9F0B-C93A18ADEC0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4A6EF18-77E6-1D59-AFB2-1A8C7D9B712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E537D59-1910-A4BE-9B84-488FCC0420F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469306D-EFFF-AD94-792B-12DC991AE91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04B4F80-A728-2C2A-4D09-5CB4D580384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7DE6001-3CF2-8E6C-5764-1AE66BEE673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687C016-2AF1-63B8-6976-CF23F4FD16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4457AB5-62D6-EF41-2071-9EB9E8F3E32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A93A456-5E21-E66D-4765-2F093E98FD4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00384B9-ADFE-3551-6BB3-5634C7DF92C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B3100AE2-2FCB-BA9E-918B-3DA1DB9B882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247B37E-DF73-0C3E-A179-D8025AC9629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C99AE33-726E-A8A5-156C-3F6C532CD5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D6C441B-9922-7768-4458-07BC1E946FA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6114788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ody Slide Purpl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867920A-7D37-D3E6-BEC7-D94DC5F10404}"/>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6B9272B-5743-00F2-0ECF-138D06E8B7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05AA8D7D-C7F8-EF8B-4371-7399494BDAF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A70EECB1-417C-C0F0-0431-053C2403178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9C28B00-0659-D4A0-4016-044D9651DE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696E87D-2C82-141F-B453-F655C4B59E3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F1E3A78-B388-10B1-23F1-EB2A7C286D7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5245AF-06B7-D4F9-FDE1-2138C84492D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3583CD1-CD2D-447E-D22A-0358BCD0129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A94B60D-DE83-FE64-8BB9-AC1DB278AA4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3F47BB05-CF42-7F1D-3997-ABBAFCE0C6B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0BC4705-DD58-1665-AA1C-4C5B24ED22B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9A1096E-C07F-8C8F-B2E8-48DC2BF4FA8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174156A-5068-9817-7593-688022F84639}"/>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AB1B4B7-6D25-39E4-45A5-FEF0B8E9EB9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D873CF-0015-BC4D-7AD6-99B56F6A661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B842464-914F-2FDA-D1AD-F776E355132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ABF7DE4-3B91-38BB-2E09-9AEF57AF73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65B19C1-9D35-7C5D-B505-E1596A226F8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471A7F9-BC0F-C5BD-47CC-04B6A4E15EE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C527256-3DA7-4B4D-298B-4B8DE8B15EB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A397B45-423D-FE5A-4B8E-2CC35D8881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0F4DC3E-5E6B-70D1-E43E-3C618ECF5EA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B2C7F28-1621-DAF2-967E-D7E32A033435}"/>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6EA1CED1-306E-4238-ED7B-DDF875B01E5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0EC17E5-04A1-1FB0-EAE2-67E5D619EB01}"/>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772372C-1886-4035-66F4-F4E85043DD0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2B55F5-F6BD-61C4-75A8-B88A7965BC7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06BC40C-5183-E03C-2BA9-CA4F5F181F8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D9D991D-9C28-2609-A7D7-7DDA35D3C5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3DDA733-0911-0AF8-3B4C-4F1DA6FC5AB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4A4210-449E-77A2-BE1B-FAE1B0B493D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C2819F0-890D-711F-CDCB-3F23596A16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743E7DD-0644-D6F5-D324-6918883069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E629F08-3AD8-0047-2F4B-5F333297062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7A19521-5A48-AE43-68D9-FA65645E554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23C49D4-1A60-6D81-2985-18031C4F3D2D}"/>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2458537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ody Slide Purpl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FF4BC66E-66DF-1EF5-E71B-17D990B12082}"/>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833919C-B937-B897-3172-69E677E04AE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4C36847F-16CB-45E2-7332-B0B4DEC8936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33AB3ED-7815-8A5C-C860-5A294214B9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7BBD56FB-0FCD-9B35-CFF2-61A67E66913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3662185-5D46-4114-DF18-A2CD06DC90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C9EA93A-53F9-F6C1-BBAA-27B3E136773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055AAFB-6606-E016-E0AC-CAD5A157EE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7F3513E-F060-5A75-1637-566C85410F1A}"/>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EAC3B14-5C11-E6BF-342D-898E45A1D1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757137B-6EDE-6C3A-9824-6F0851A8E7C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8BE3B6F-1732-57AB-CB6C-03FCBCC0C25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40DBA88-1A09-686A-A8B5-AF5479AA3D7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2114E2F-E2E3-E6B3-5FD7-113329038BDB}"/>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841B12F-1CEE-BBF2-1F36-AC664BADE8CC}"/>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17613B1-6479-4713-CCE1-E3C20A28388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0AB32DB-3399-73A8-9F24-C102968D6BC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BB0148B-F72E-2479-1CE6-6320F6D108C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163E616-0855-BBE1-7041-D989D0A5721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E2B26E29-41C1-4682-1769-34FE7BD7FA8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0035DA6-F44F-B376-D3EC-7EAB14875FF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B0227FC-4A1D-40A7-FC45-CA4C9B90584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33C6E9C-7385-EAA6-2DE3-85701C2A78D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14939B1-A2A8-6EC6-7FD8-FD96165FD21C}"/>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419C689F-1F58-ABB1-3D93-782973B8C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3A59BC-FBCD-2236-597E-35DE02978AA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CE64764-8D07-B535-F85A-606B6900052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9B50AC6-189F-0BFF-5398-7DB82CE7BDB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D55C885-8F94-1B5C-508F-47223929DC9D}"/>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58B5516-CB0E-8B11-E6AB-9F5217630FF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D8AFEE3-C1DB-D33A-9186-2515FCB456B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6080C9-E8FF-2CCF-1B64-78EC70BC02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7E3014F-D473-CFD5-8FE1-9C67D185EB3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D5E1246-0519-A3BD-4341-F21E448D8EC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3119FF0-C831-C7D2-C74E-8D77C6B833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24CC4E5-9F09-4EF2-FBE9-D58DC682B1E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FF62C49-3E78-8472-2D51-B4D81E72030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8762707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ody Slide Purpl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33FBC5E6-8DCA-2EDB-F37A-45380241EF16}"/>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BD9DC7EE-51D8-88AC-FC18-062F8B2BE2F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BCC6187-7425-71AA-10E8-39ED2F19FB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28BAFC9-1BE8-7E7A-4101-767A7FD87E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8018AA2-29C2-FB49-8ADB-97697BBEAF5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C8E3E34E-4842-9B32-A30E-5B8F153B3FF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7A415E-5CFE-2DF0-EE17-C1288C661ABA}"/>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40F4ED2F-888C-AE30-40CE-A426699160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7508C1C-A117-D8C9-0041-88DAB7A4213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ED0A14D-C6FB-6BA9-AC62-3A63EBC8BE6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499360D4-B908-D4F3-9AC8-4A9A17412FF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D026F67-7B6E-CBDE-71E4-50F1ADF62EB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1477982-7820-51EF-F42B-0E16AE5AAA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7240F68-80B7-29A5-B51A-386CD38AD70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844E5C-5A72-3FB8-286D-C5991324B59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D6679D6-6A88-4317-A973-78E22FDD9F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9AA7094-B676-9AE4-498F-8729E41F860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52817BD-F48B-5840-1999-8EC0C58EC2E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35ECB10-217D-EF67-52D1-2D8BF507700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6CBA21D-5C04-BB46-8B40-EED2BDF5B81D}"/>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740A210-918A-BF41-0385-D0F08341BB6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CFA9E77-0CF0-1FC2-6824-2CFE123FF86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6FD1E36B-4896-CCE8-07C7-66482F7654BF}"/>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949244-C77C-05C0-B273-CEC306B96FD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2B15A96-13FF-1845-39A0-DB9B28EE725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1F89A22-E22C-68A3-3856-873EEB3C2BE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C6153A8-E219-7F0D-3734-D9CE7425E21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6E2ADA0-B369-26F1-1A72-140F011BEC5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761C0E6-DF2B-EBB7-B35E-6B5019900E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1F83660-BEDA-0989-8FF9-42A882394D4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724FADB-C919-9C5A-528B-9F6F6BFB49B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B4A68892-BD2F-69BC-1D4C-5FF82AE3C0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95AE0E3-179F-9236-2E7B-464F5305E7E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3B15401-4B8E-08DC-68EE-A5E4E19CB09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7BAD00C-3450-47B0-9DF6-8EFEA97C1C8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6EDE8B6-55C8-FC67-922D-E4D4A00F2F9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A75498CB-42E1-D11D-83E0-1F7F355B198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4375592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ody Slide Purpl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391A53"/>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312A7C3A-ADD5-A1E8-B02D-D58653227933}"/>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D52B0ED-98A4-BE8D-8E48-E9497E6A6D9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6C4AC48-06B5-BC03-2F7E-5F6F5B1DACF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F257BC7-7F6A-0AF9-741E-637B440A490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210D240-D726-6CDF-8607-BCB1A5C7F41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F0B038A-EC28-1267-C5AC-B3F69F5F07C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75FBF0C-1023-1F15-5658-0FE6AF36074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A21E988-0405-72D6-EAD4-F38154AB72A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42C07B2-E70F-DE15-60F3-D89464FE2AC8}"/>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7EF9FDC-FEC7-9D1D-1BA2-4F9CF4929DE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051C8F7-8C43-6A4B-9E0B-85E5B6E9A55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4307B5B-73FE-5DD7-77F5-D44FD0ECE14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6CD367E-70C9-542F-3103-9D171C4C060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BE8A5CE-50C2-42F5-7D6B-7EFE72D5249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05C8195-217B-EA78-2E2D-EA0314F909B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B346F00-55C5-09B3-17E6-DE484C7B2F0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BDF7AAD-54E4-0C1C-0F2A-499CE199E9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929EB9-F55A-CCE2-5E94-96DAE516365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1E0790F-5639-AEE0-7336-DDAE95E7304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BEF849-E45B-068F-57A2-5765E2949A3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658FDDA-719F-ACA3-B68A-CCA8AC4F9478}"/>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B642707-0A06-99A1-0024-C6661364479F}"/>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0B8881F-3081-677D-F7F6-CA320588784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4466A41-F1A7-305E-42A7-5EC45544EA84}"/>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890D4D7-CFF0-B88E-98D4-E5DDFEED1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005F435-8163-A1F1-AA58-B0F102871A0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8DBF30B-E787-DD88-3595-37CB45BC6BB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0F58B93-9ECE-1A26-1035-F6CF1FD4973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FB166EF-7290-9684-4C16-ACFB886DC5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1FBEA51-C1CB-BA5F-8528-D3D344F9E80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75F8B8A-4095-5956-FE12-807DCBED27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2EF6133-B4AB-E3C4-CEA9-75EDDB83D7E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5142455-5A16-725E-87F1-552438CA47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56794E-D8B6-B6C8-8A1B-DAD6D5C8A34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4D9D79D-118B-9805-72B3-A04AF6E0D411}"/>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4CCDC8D-014D-8313-C43E-B43A17679E6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AA530E1-209B-720C-CBF1-D668611DBC9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6683156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ody Slide Purpl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291B835E-5856-A505-FBF1-B5E7605BB417}"/>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54172C9-186C-6704-9FBD-7E61D3DA53A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382DC5C-0C9C-3D39-5A10-AB739CDC12E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AB9B765-2C74-6D97-F727-B41C2494648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9E2E7A7-312C-16DC-E34B-583D9D4914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4D57D8B-16E9-26AC-1ECD-17013E8E0E4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D2E5DC-D76C-2EFD-D2EF-F41A819DCA6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EE8E2C0-3DDF-4D96-4EF7-8DB67CB4E6F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5AEEAFE-6F59-BBDC-DF0C-D96F422A66A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99BAC88-BF96-673C-1CA1-ED1E28392F6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2A21C1C-E521-232D-7363-956E8BF0D5B7}"/>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D1733B8-4123-AC3B-6601-DEE572064C0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0907C37-BA3B-1954-506F-D08D1E657AA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7A92FC78-BD38-F97F-5EE2-FCD8250A165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9C0ADC6-3A25-C62E-E916-420F88F94706}"/>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C5F6DFE-C1DA-F43C-D246-FAB343FA6A3C}"/>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036FB9B-7A06-3DEA-544F-25F7E5EEA8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B56CD62-9F42-B6D5-309D-B426F05F268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62C27FF0-3D12-E81F-9658-D65BF58E5B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F95BA7C-A03E-C287-C02B-931D81F71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0697402-F91C-871F-8C5A-16945EDDDEE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9305BED-6933-C9E7-0ED9-2792FD40003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8D684A5-6C95-6B35-5C10-FDCDBFCACA2E}"/>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94C1A57-D2D7-547B-45B0-ECA184EF2F7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0DB6DD3-6688-8B5B-A730-39CABE5848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4ABB591-D2FD-DE13-B79B-A7E13DFD9A5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88EB257-964D-67E1-5ABA-90E6B855FA1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9128939-DD51-B2C5-761A-358AB998D6E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84A0F4A-BA3D-9F07-1203-39A6BF03619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30D487-7243-0DF2-1938-772EB65550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06265EF-B70A-948E-7174-0B8A26F209C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595D7D3-12A4-3E9A-B1B4-CB98166F14E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0E95214-79A8-DC50-A379-C628CEDB889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C5021B66-44D8-19E9-8739-D837566BA6F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D22B8D92-07AF-6961-0C1A-3C8861C0A07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AB906DE-2C28-A4AC-10E5-31F8106F4A2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55CA267-BB4B-C6F3-C1DF-C054D6E06BB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958328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urpl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AEC5C8-9CBD-F7D5-FD77-95095C47C82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2EB3AACA-8E00-9C5B-CF8C-AEC758759AFF}"/>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391A53"/>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09FC8E-2DF1-A02C-B13A-5BB35C3CBC8C}"/>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D7D64CD-22FC-59A3-A5CF-944325CB2886}"/>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422612F-8A94-8278-7419-9EC6C1E6C6B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64C5D06-1B59-9560-0A2F-BECD63C4C513}"/>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F020367-37B9-EC90-E991-EEC146D541C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8E3375A-0CED-6AF6-86EE-0F0AB894CD75}"/>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5C1D62C8-4C62-0407-5262-E82BB29B44EE}"/>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887CB27-8BA9-DC78-68A3-8452C7C1D19F}"/>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1391B9D1-688D-7FE5-5544-9C90568F4A1D}"/>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391A53"/>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DBE6B48-3E0D-05CD-4A63-6B8F317F749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268884FA-BAEE-8A4A-5B7A-3E925A992284}"/>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69DB9C5-786C-F987-ED43-F88D5EC754A3}"/>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987CD0A-C340-FE27-218C-85B9EE60B70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E67A0C3-E845-5F86-32EA-921A5173AFD6}"/>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6643E3E-2298-4506-5F66-D850735C20FB}"/>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6511758-47B3-6F4A-49B4-94C896E6E88F}"/>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6407D88-BF2A-A740-3FD2-EDB084A56552}"/>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391A53"/>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8559607-8C53-1499-348C-5E26ED467B5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A993F6-D2D0-1549-D466-53C538E71F78}"/>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F754E1E-33EC-0713-76B5-D28ABC38D959}"/>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8A071C7-8F89-F71D-A1D5-536CF3BFBE1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9A607B1-27AC-2C81-44C2-32FEAD540858}"/>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76D32C6-D238-09BB-ED45-692AC32AB148}"/>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017E1E5-E777-B8A6-9A33-46399AC93FF9}"/>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7334537-B481-2037-67FB-E7EA0ABF52B1}"/>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EA9794C-9116-2E3E-2458-DA9CED069B7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FB2F283-C926-3EA6-D967-B0C24C6758DE}"/>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1FF6ADE-F130-47BA-6801-2572C69BE32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BE0D3ED-1837-18DF-C060-D29F14604B79}"/>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2C1666B-562F-4E4F-B253-0EF4F28A915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AA582BB-1480-29EA-8F07-A06745FB3D79}"/>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AA513A7-B1EF-B96D-ED23-D27B1760C17E}"/>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4691011-10E3-82EF-834C-4BA5E4851673}"/>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58D85612-57EE-8FCB-42A5-C10D39BA6476}"/>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71E7987C-BC42-1662-905B-B62820C0AA3C}"/>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8423ACB2-5CAB-B509-9855-98210562BEB6}"/>
              </a:ext>
            </a:extLst>
          </p:cNvPr>
          <p:cNvSpPr txBox="1">
            <a:spLocks noChangeAspect="1"/>
          </p:cNvSpPr>
          <p:nvPr userDrawn="1"/>
        </p:nvSpPr>
        <p:spPr>
          <a:xfrm>
            <a:off x="953503" y="3711793"/>
            <a:ext cx="9309092" cy="1288009"/>
          </a:xfrm>
          <a:prstGeom prst="rect">
            <a:avLst/>
          </a:prstGeom>
          <a:solidFill>
            <a:srgbClr val="391A53"/>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E9560D7F-A990-B9AA-7952-80375FC2FFE0}"/>
              </a:ext>
            </a:extLst>
          </p:cNvPr>
          <p:cNvSpPr>
            <a:spLocks noGrp="1"/>
          </p:cNvSpPr>
          <p:nvPr>
            <p:ph type="body" sz="quarter" idx="11"/>
          </p:nvPr>
        </p:nvSpPr>
        <p:spPr>
          <a:xfrm>
            <a:off x="953503" y="4974402"/>
            <a:ext cx="6864513" cy="1288009"/>
          </a:xfrm>
          <a:prstGeom prst="rect">
            <a:avLst/>
          </a:prstGeom>
          <a:solidFill>
            <a:srgbClr val="391A53"/>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3F12A98-E1C8-1B17-EC7A-D6D6FBFFCD7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C24A0002-9727-13DB-1AAE-F0E163E55EB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BD75D284-9779-6316-664E-78540B4391BB}"/>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995D5954-46BF-337E-FBC1-02CDECD8F62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375598476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ody Slide Re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616A445-29F1-4DE8-45AE-8E92EF38E64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FDB1929-7188-DF72-4FD0-79CE925D7EC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5E1C2720-8B90-8CCA-FF12-2BD511885BD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28B0970-18A8-0969-2710-AA95E674C80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0C2DFDD7-4D69-2B8C-328C-1FC3D878E02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48907D8-DA8E-A29B-C2EA-ED8C6F10D59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2EBCB8E-7FA8-AE4B-1F12-25EDE42FD162}"/>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08C04B96-F440-04C3-59C9-DAFDA8029C1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9EF6642-FD08-DD09-AD44-8CBF37B6671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01A0CB-D325-3B1D-4FB4-6CAA6137892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BF803C7-23BC-9104-EB81-78A148188A54}"/>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79D8225-1529-8501-5B4B-E0046DC8167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4AF8DC-7752-449B-CB76-9CA9BF323E7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55EA81A-F86A-DD57-DF49-F35FF71BCC5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0A5A6AF-E506-9F71-60E7-EDB1775AD0E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2F2E761-4334-4F37-0C05-F3D3172A8DC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D978A03-56D2-E5BB-73A1-0900CC18A3B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3F41BBE-D124-5E55-C74A-9B4EA7520194}"/>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866517-E8F8-68E6-BCDB-5DF24DE58BA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2322FA8-B2DE-1A97-899B-DF4304A040A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724FAE7-0E4B-53E9-8CF9-78A39FFCF32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C301126-BA28-E6F0-00A5-544D42919F4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D2B3F68-174C-E3A5-57DB-8E2D94FD133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B00B225-3003-EAF5-E82E-EEF84703880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BCC32A-D0AB-B352-7EA3-26DE6F526CCB}"/>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0AEE1CE-570E-46FA-2CCA-878327A4DFE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D7A63D2-BCDC-4354-0145-D2D4725C091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F4485A0-11D4-26CE-3F79-FCF95E8BB0E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6B2DFDE-A310-60FD-1754-E3CAB5AC642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0B045A3-3A2D-8150-21B1-051779B174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F66A6C4-D22E-A53D-D647-B30D3794859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AD7259E-3B32-5383-AD9E-93D88C83185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FD56289-0627-363E-D410-444195F4457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4D3968C-D482-223E-C57D-B52FCAEFE66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6B4BD9F-F2A6-FF8E-1DC6-D54C851DFA1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39A34DC-6EAC-F033-CBE6-CCF06834C34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1F40FAE-5F4A-3AEA-7AE8-D5FD6070834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02914432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ody Slide Red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B3A38101-8CFE-7FBC-5F36-8B6FF9F21197}"/>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636AA27-9752-D105-E785-C4C11A50A21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135F4A51-8E2A-4F45-8728-EC441F36F72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E49D8AC-B2D2-FC06-E1DD-99F95A93996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20F5286B-6D1D-D20B-91AB-0716A37E3BE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C23E68F-5E8F-C990-61D0-D337E87BB593}"/>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EBA9DB3-525F-032D-E87D-35815616A75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F9D6C18-377E-3F3A-825F-9114E6501293}"/>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C5D4396-0688-7416-3213-59CF1682B68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180C643-D171-4FFB-12AF-28ED00F5F1F2}"/>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7CDE73-ECA5-5C05-7B1E-9E1B9D54244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5C68E21-7D86-A602-2D83-9B785704870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75A3ABA-F716-10F0-0168-5A5AEA6F469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7346EDB-2CE1-3581-0BEB-79A42318206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C933CB5-A3D8-E5FD-046D-62E895EF69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7466622-9B7D-19CE-9FF1-1F269BE369B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FFF52D2-A433-830A-F5A8-0186FA22F75A}"/>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F9D01D3-E257-04CF-5B4A-4483F1C5C0B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FBDEC0D-D866-6C80-65F2-51731815027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A974B48-F806-5FC4-5FDC-EA57920ED86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C0958A6-0747-EDBC-F218-A6488430E3D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5AC5C4F-1D9A-B222-D2EC-AFADCB7C411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D21406F-4FAC-E842-BEA4-BDC2D319A2A0}"/>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7EF2FBA-EBED-70DF-A80E-F8C710B488A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76F9750-4A34-8E90-8980-28B7FC24816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6B9167-D7A8-D97D-F645-C39AA992BF6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5B554E3-DC3F-F7B6-F52B-E9D7EA97B3A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75702B2-BB10-2568-6AD5-3439AB8F2E6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0DCA9F-F42F-1049-33EA-F39644CAF20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348E97E-9B57-E66F-8C7E-D123CFA043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3AC0A70-F074-D442-A588-CB1982E0061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09A6308-3432-F925-9A7F-558376A2A97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5E879EC-21AA-019D-1F96-7F3474825D1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D8456AA-9BF7-5B83-8124-BAD8F4BDE11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DDB29D8-BFA7-DBFE-B660-4110D77FC74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420D3A9-4C1C-5DAF-E9DD-1E27510696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202302D-C29D-23AE-FB22-47DF2548E802}"/>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23677593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D486241F-FB50-B05F-7E94-CD4FC58E6DDF}"/>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6771658F-04B1-03B5-DF63-342A1639AC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2B34747-C508-5EBA-3493-2A986D3E1B5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A09B701-E494-2332-EC66-B004E9E6A5B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7E3A323-84AA-25E2-604A-258801CC9A0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5F56860-5EB8-D64F-1985-DBF15A60606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856A691-6F97-2EE7-3637-C65791B646D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244C741-4EB2-FCDF-A076-B2317348F91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D2A3334-F4C8-E57C-F4BA-98257C1D50A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E32F2F8-2938-788E-725A-90F834185F11}"/>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7535052-2144-6E5A-9463-3F1B6B1402E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7F33A52-CCED-EE8F-DF24-E453A4618A1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94FD538-3B41-FF30-EC8A-4B6CCFB66AA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A383386-E60A-03CA-03A8-7F43FEC43E0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43444DE-86CE-0C7C-6248-468F334F557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76D8C6A-DCDA-EAEE-0BC7-71F3DA42589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AF9A4B9-68DF-2091-B51C-BED7D963F1E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A1A34B6-EABA-52D0-0FAE-4D2F5A0C145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F921DB4-BC98-76C1-0D61-25FB0EA6A6E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1653815-2527-84BD-AFF1-D40E31FDA1D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718F0FA-4F24-6E2C-FB8F-9F6F83B3AA1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2E917CC-8FF8-2EB4-19E0-2F0AF9BB271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7CB2EAC-206D-D507-9E00-70007B05513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D32AF2C-164D-E616-4129-BD2C3E2EA233}"/>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3F7DA00-9233-3D76-B203-F0A4EE23C44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E3D2BF9-229E-3F36-59BB-558A7182D2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765F847-6515-2E3A-29CC-ABFEB5CF2E0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2F5E97C-8F3B-7FC3-D769-F1DF942D1AF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840F98F5-D092-C17A-DF1B-A9735520CB3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E97DCD-8219-C872-2A09-17CBB13E3CC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89F46D7-3B31-6C82-51F3-AD3A5E4F304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23E88B9-28D4-8970-3F38-6E6A08C603A4}"/>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34F1B8-B83E-9017-5E86-C164D6DAF514}"/>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4764A99-C6BA-36B8-39C0-9ED6072633B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4ADABE7-B069-027A-EDF1-6449E47B1F8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76ACE7C-4D36-88DE-D3B5-B103728A36C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052495A-EBB2-25D3-5E14-C07C44864F0F}"/>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83935259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ody Slide Red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12604"/>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E1803CC1-4750-E582-03B4-043A522E63D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C9D0B36-9033-9B30-995C-B27DF40CCB8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48219ECC-CEDF-31F5-4EE8-EDCB3D12925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1FDDDF1-0117-09B0-256C-618604B311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8B6EFA83-0CB9-01FA-C518-1A29313AB6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42897DB-7065-B85C-336C-14698DD0BDF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89044A9F-6B70-48E3-F9CB-19CEDFB0FED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E44BBDD-89DE-AED2-A61D-259565D0850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E94E3F9-93D1-5B8F-38CA-CBF2BF1C8FF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D5197E16-E49E-E3F6-180D-3CFD14EA8E9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429BD37-B3F5-3F14-BD31-31CAF50E34D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5E81A7E-3ABB-8AC5-E786-8EB875C9103D}"/>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5E73298-884F-3416-0E1F-E535ACE4541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ACC1AC6-0BDB-C5E9-BE5D-F9DB37B393D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537F16E-B693-63B8-8F97-52D2D9101FCF}"/>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3DCD859-20EE-9766-0A98-AB6365FD626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58F7F78-1320-8B79-9C19-D060B7EE1AF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160C9FDF-A4A0-DC9D-99DE-5B5201FC6EA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4441B86-926C-D22F-4AE2-80D7234D036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6D8D98B-84FD-AC5F-6666-90B69FD05E7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E1A3421-5F0B-D497-7228-8CC57B5D4076}"/>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BFBB1FA-0F85-CB39-EA85-FAD5858DE475}"/>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FA81F5B-1494-613D-6B18-A3BE098C48E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6097913-11CC-F5F3-6B80-A0E70315004D}"/>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2AA1348-39C7-63E2-97F6-97D8A027CDE1}"/>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48F59CF-9319-8D71-FEC4-0C3D5E6080F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F496B87-B48F-B492-23A4-DF7A5B7388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00AE5C4-55BD-50E6-CD04-3131F3E3671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E1D26D-4BBB-94BE-56F7-81347BF1DEC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B6E6AA5-1EB9-62AE-820D-1E85D783759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E893E29-C661-44B9-1C93-9BA383AC04C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893D72C-AB99-A824-F37C-BADE36BE43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65DD1FE-0738-B254-8667-588F526E3CC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E9B5B9-0DC2-4388-0FB4-19370A3C91BF}"/>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22E3EBC-DF67-9695-F204-813E3D37E11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2296BD8-97FD-559B-EF38-8568C9081E8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152E6A2-E858-DCAB-0F3D-7E0F7666CDC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7205233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ody Slide Red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B223137C-6516-3490-2709-46A4D4B0CE6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FDCA84A2-84F7-F247-5790-C9EC1BBF352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6B93BA68-3FBF-47C3-6885-43126036F6F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0464FD1-A054-448C-06E8-9D638677CE1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42329B1-1ED2-3D0B-B7FA-11AF6E915F1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807C474-EB15-80F6-812E-D721B39C68BA}"/>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92F9A70-CC34-F2E6-E651-DCDAF0F6D0C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E9AD076-17D1-331F-4EB9-0ED6428A6A8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ACB2ADB-429D-A5F3-5052-88E2B869C1F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7E5B9C04-363D-CD39-06C0-5F34EBAADA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6A6EC6E-E510-6FD9-B66E-77AA8FFA8E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1BC7698-1BF4-38DF-411F-4282364D9EDB}"/>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AFB816C-CC2F-DC4C-5396-B2774AA77F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C143D71-00CE-9E91-DEE6-C19AE54EB0C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6729F61-D0EC-5388-5A11-EA318CE5648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852F48F-A494-0092-6AE4-B42E93320E85}"/>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AED7543-90FA-C052-3800-BCFAC96E1F47}"/>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E44F09-263C-4DBD-D0C6-6873B56D11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3D87F6-BD3B-270A-BAA0-50A1CAB4A1A5}"/>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9FD1C99-81DD-4E23-E846-214628F4FD4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9533B5B2-4E08-DA62-EE3D-7F7AD3E7208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F31A788-AB5B-C16D-D4E7-FE4780A134B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B29AC9A-88B6-CEB9-512E-CC3CF6F04BF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7282912-6477-2B56-0A14-97871437C7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8943404-E9DF-FDF3-A118-CCC77893488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89339E3-14C6-CE1B-74AA-6223A389D85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2ADE1FA-2C66-A430-CF39-AFDC23A5DB5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A21DAC9-BA52-48C0-42BA-F9800335392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F273631-00E8-C416-2737-CA591EF194A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CEAE72D-4480-07FA-4280-72284D5D116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69FD6A3-98A0-FAB9-2A08-2B1EED9E583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EBE7819-93C9-CC61-A27E-F3BD2300555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AF1FF61-8591-5F2A-2218-180B5065188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0CD6B2D-E27E-2E6D-F364-F66CF01769B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BB26A7-4357-A3DA-9685-99878C53DDA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0364705-40F7-E13C-58B5-717CB3E573D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F30204B-6B01-AF08-1CFF-FA9B9E4419FC}"/>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56580832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ody Slide Orang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C4F3B4D1-7648-4FA4-0980-07BE53DCF90D}"/>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72F1515-BB22-B747-2DF8-2D2F6E2F642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9ECD9E94-E6E6-D4B5-19CC-078AF913C72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6BA3E7F0-7131-A6B9-4AAF-0FB77C1D26D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CC56754-E80B-25C1-3B94-A52E5D57CA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A5103C5-4F03-11B4-0B7D-4FA71B869F1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71175F9-BDCA-4FD0-1DB8-781C3AB21EF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0CBBA62-BE48-33B3-C9B6-33A971ED077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C017F8E0-2450-E004-93C1-3AADC7F4499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E1FFA6-73BC-EC39-3E56-557ABE8524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9ACAB39-65E8-03DC-6244-95A22862D67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C060399-EC19-564E-304A-671F971FCD1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F0C40F3-B77E-4235-E3AE-62C405FF37C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AD9A5AD-1886-4462-F9FC-D0424C04278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C83D9DA-7575-578F-ABEF-BF5AE5A7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87C4276-1939-C85E-7879-DFE8BC1E642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91E70B-BADD-026E-0D30-18446E25678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641290-F05C-054F-D9CC-4B67449DEDB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3418F9A-83FB-F019-E990-7B99C61D442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1F8A2FA-D24F-5990-EB89-6409CC9343F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FB831B3-5F1B-AFAB-C5DC-3861D0A583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FBECF5C-9680-36AB-3985-D14FB7AAB8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AF2EAB3-20B3-6C4E-8B36-A289A96D83D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E6918DDC-A0D1-3B27-0FDF-949E4647A066}"/>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567F41-BD59-DE2E-58C9-412A3192B5A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1540DD1-BD0A-9857-6CF0-F1986555230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7B1C56-09D5-F66E-4834-6F6D930506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DEC7D2E-0E14-79BF-30B4-F93807C3D99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A3C6EA-C144-3716-B0E9-5A38AB202AA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94E04B1-37F7-B8A0-A956-1CD9E55BE15E}"/>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2F888AB-00A1-1887-2FB2-3D6708EFF9E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86E4483-BEB4-F0B7-8558-7F47AA877C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FB7A756-4743-959F-DF4F-0225CCAD940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C13E6A0-E3EE-5464-2958-44402ED774D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9FC5BA8-773A-CA58-BE98-D299452B87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7B3C5A1-996D-882D-B20C-DC67478100AD}"/>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8144D0E-8DF0-87B4-B9B7-77818604C93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78384783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ody Slide Orang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302BEA28-3B1C-CDBA-80AC-A32DE6DC2C7F}"/>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CFD804DC-EBE7-077D-FD20-CE497844EA8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808656F-672F-4155-1568-86C129FF44D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106C56D-D27D-D297-F204-BA766AF3A04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8F32BCB-32A2-8F8D-DDDF-F6AD6EA382F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F7CA0F15-7542-57AD-DD05-DAEC18D496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4418335-35D7-FCAB-63F5-E46A9A123D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16E14DDD-5411-77DE-928C-6D609F33FF8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42F91BB-856D-3252-354B-3B7A630F2A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F4C881A-C6A2-843D-095F-39B68A36C2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B717054-994B-276C-095A-5C1C189742B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ACC383-AA98-AA11-638B-3E5D4F4329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EE54A5A-9A03-93B6-CC4A-20830362E9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6E4EFD-8E9F-A189-7AB7-9433CF418B3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4C3F2AD-CA08-AC86-53D6-1337948C4AF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A60CA07-5503-C9BA-8091-FFBD3816A8B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A4F22B1-8C31-B0EF-8EA0-28CE07B99AE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B78D235-37EB-D7D8-B60B-09B19AC3BA9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7854E73-EB26-6580-55EF-0FED61F2C35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05B60A-CEF4-9919-9580-29A1B03B213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CED2355-5BEF-2C70-DC88-9A588368B30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0522455-9413-4D62-3654-F5265716C9E2}"/>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DC036F7-B0CE-845F-F54F-33C8549A1B9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78E0564-83AB-4D1E-DECE-A6169FD0DFD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9D15049-DB5F-2561-3A49-E2122A61B84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EE4B9AE-6F5B-1C77-2197-7039F96F90B8}"/>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9CC4E02-3724-0E9E-B3A8-BBE642092CF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AC1565B-29CE-E098-9E12-736814E7923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FA49C5E-8139-7841-4F60-293E2016970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7147EED-5B74-780B-ADF6-2937692D96C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C506F36-8A6A-3EC8-150F-44F354DBCA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2125C91-B210-5F5D-0017-FF7CC8DB774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AF31FC7-69AF-71DE-ACFE-8B7F40BD5E1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A18900C-97D8-F477-2113-8827781E8FE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28B064C-F07C-2DDE-EDFD-9C57AC86995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9BE67DE-566D-077C-8B8B-A617E70376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245043D-DC22-343A-A090-DF742425E354}"/>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01198071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ody Slide Orang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F223DA0B-6E47-E297-882C-2A6D7D45E5BE}"/>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A3E8033B-509A-AEF1-E3A8-677E6411AE5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6FC87AF-15AB-64BC-777E-13B97EFFA55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26EA3F5-04D1-3C21-0791-2168E5F9622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2DAFE0D-4B99-BB66-B5E9-8BC1F70B7B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6DAB77E-D263-97D9-0987-9DAF234E19E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9F46234-8D03-D210-0205-823BE2346290}"/>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C41A09F-4BA3-27CD-F8D5-00641CB221E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233C6AB-7903-200E-82A3-21974FF1F839}"/>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FF6995-1F6A-234B-6228-348630FB4A8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D97CD64-D4E2-18EA-EAA4-D47E807DE97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8C88DC6-1DD0-5030-D6B6-1AC15145149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B1BFD06-6DA9-E353-6C8E-74A788C3405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ACAB736-F937-5C31-5FF8-341927EB987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AB07B22-BDE8-55FE-6EE4-080911036B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2B841CE-84FF-F5C4-B39A-2FFE252F0A6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1F9CF34-F4BE-A5ED-483E-121847A2EE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503B5CA-6993-5890-A209-88F0D3AC2A6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9606261-7BBD-B4CD-BA91-5C7F74B9283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F8D8D30-432A-391B-ECA3-D6C5BCAF0B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538CBB2-7C8D-454E-F2F0-3B11C5274664}"/>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708C4E1-0745-4FA7-7358-F32C77CEEC88}"/>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216A121-FB6F-4280-7C60-31CCF8348B1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3351220-06AD-3A9E-EA45-94514807770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368C707-A75E-8417-A01B-B9336FA00F2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E039DD7-EF02-AB66-DE5D-CB09024173FB}"/>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F5ED3CF3-3801-CA50-0953-274F7526C996}"/>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690FC8-2E3D-FEBE-79F8-491FDA5BCCC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175209A-4D80-9EED-5F53-7BECD0041B5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119A1A3-3525-2554-A417-FF616995861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A174122-D779-F896-256C-969962D5EF7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0336101-76DF-A980-FD93-F9BF0CE93C0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15CF08B-9B4D-C5DC-AB50-AAD11CA9D0C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9A9258C-616F-8447-075E-6B8A5555D8B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DC41B91-CA1E-3DF2-8A10-5526C9D1AA0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7F22B54-F5BA-0D77-B475-71AA168F51E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2880F79-670E-5FB5-7893-7F14C7DEF7F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68491645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ody Slide Orang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C0B31"/>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7000B187-879F-53CC-6519-49B2E6BC639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0BFCA7E7-D924-40D1-D40C-2E43FECA41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B7BD0A0E-9EB5-0A08-13C2-BF2A0B736F7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E8BE1BD-D3E3-F5F6-C11E-F4A98EA7B9A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37F4E34-F759-5E88-22EC-470E54FEF75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1418245-43F4-B5C2-4833-735EF820F85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FC45174-CB70-CF86-FFA7-92200EE0B5B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64D36EE-0BFE-915A-AA3F-3474C4D5956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A388D1-E97F-1147-FDCD-4E5025B4880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5B82143-AB18-3336-09CF-DE92912DD0F8}"/>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363A030-E4CE-7DAD-B8A3-D142E29B91C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EF35C05-3B21-304A-FE1C-F0E24B07446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66CFFB3-9407-1E28-BA02-A989198387A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D299F3A-E4BF-8FB0-847E-736361AA71D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627DC04-9406-6ED5-3DCF-B839C62219C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1A578EA-8E08-5C18-D74A-34BCDBF37CF8}"/>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D21DAC6-86C4-DC07-EB1A-3BB7A23CEF6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2917606-EBBA-96FE-F7E8-E1D84231FCB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B1EB892-E310-B68B-650F-2CDEC32BAD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F5E448-90CA-611B-1714-FC52B96795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2F2C4F9-81DB-8198-EF63-3ABB265689BF}"/>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94594B-578C-D076-DC71-28C78C6D5BA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D4E7FB6-C382-0870-9F7A-153F71954E8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49A00AB-7400-F6BE-31ED-6A9A3D77F8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B0AA616-C3FE-145E-4F57-B968FC91F18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4E197F-99F5-AD80-613B-DA36ABD7842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0ED1495-AB90-A857-D09D-D57177A7E2AB}"/>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E8F3CD5C-68B3-18D3-8633-B9F6B0DDC6E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93A34D-8A6D-DFD1-954E-7376F43AA52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933AE6-6F19-A662-05FE-B7F28E2820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B6BACE7-9BAD-1EC1-C62E-A6D8AD30ADA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7B7D1EE-D2B1-0A34-B678-AE80B746E8E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3B2C22F-C1A9-581E-48E7-6F828F71375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8C33FB-4F6B-C0C9-34FD-37E51E389D8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5D06B2A-CA50-DB79-9D7B-9853297C01D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4B8211B-07A1-9E84-D5BD-665AFFAB05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8A9CC81-69AD-5BEE-30FB-6B3A4EEA23C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25482562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ody Slide Orang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D016C06D-1FBE-BB20-9EF7-326C1D7E152A}"/>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DEFD833A-DF8F-3420-C839-724759AD534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8E86664C-A8E9-142A-2A77-088C0996C15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066A76C-19A6-E0E7-802E-ECA657AB85A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3D558EE-8AFA-03BA-AFB0-647408C0DB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2A1B2BC-9B38-033E-DEBC-482F44A406D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BD4B4E59-793D-B137-0706-B2DF8CCEAA0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B8FFFF1-ED61-D333-FA48-CC45DE816882}"/>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6DC106-352E-A2E7-3087-E549BEDBF07E}"/>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18CFEC8-7274-6F1C-F5B5-741B8A61BF2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ACE2911-57D7-DD15-D85F-E6BF998F680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069DE4-A618-20F4-E29C-AFF7E6C613F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1FFB80C-F6CB-4E00-BF5B-649F1E6029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F7A0A33-741B-68C8-0FD9-D28348B1FBB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5353325-E59A-879C-D21F-9CE11993AA5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EB76017F-5E05-8495-052D-D23813E969A6}"/>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6189B0A-18DE-6261-31A7-F5238FCE554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5475422-34CF-9ABD-4539-805E7032D03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EEFD8F1-C1D4-FCA1-6D19-57D0E96EF64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5001B8-7F81-2F42-4D95-0CA9E0DBF16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2BEE897-1326-CF4E-6A5D-1CB77A4E984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1110939-9F81-A3F4-F501-8BD8F308468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EF32550-2FBA-ADF4-8FFB-C285056CB2B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D12B963-A384-F829-BF9E-61930839BBF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BF4CA81-4DBA-377C-C049-A0D1DF0A347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4AEDD09-C2AF-304F-0F05-5809753542B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7B444D-9BEA-1ABF-5ECD-0B6FF9319E6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E9BF831-A733-ECC7-2950-851E454C88D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CEAD4E-DA3B-F6E4-9138-14A082F3EC4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1E74276-6A3C-8EF7-2C3C-2E0D2A8378D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FEBF046-6BC9-6C29-80EB-9417202B781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F0948ED-1926-37F7-EE76-7153B67DBDC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AFA31B4-E1EE-353A-52F1-08F94B5FCC5C}"/>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493AB2E-6639-725E-4E81-C8403409C06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0CD96A-A2B6-0E62-6950-7C7E8CE1AE1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258977A-BC89-9BDF-E826-183DD765972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976E8B6-2B69-9B4F-95E7-BAFD389B25B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289668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Red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0"/>
            <a:ext cx="18288000" cy="10287000"/>
          </a:xfrm>
          <a:prstGeom prst="rect">
            <a:avLst/>
          </a:prstGeom>
        </p:spPr>
      </p:pic>
      <p:sp>
        <p:nvSpPr>
          <p:cNvPr id="12" name="Freeform: Shape 11">
            <a:extLst>
              <a:ext uri="{FF2B5EF4-FFF2-40B4-BE49-F238E27FC236}">
                <a16:creationId xmlns:a16="http://schemas.microsoft.com/office/drawing/2014/main" id="{0D631F44-05A0-5C07-AEBA-F92320A928A5}"/>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C0B31"/>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506A22-F318-81B3-4A2C-86E3900473B4}"/>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A4815A2F-6AE1-29CB-9221-63BE504E1931}"/>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6620DD60-444A-6900-CADD-8BEAF4ACE69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F5A5653-D58D-4B93-54F7-C730202EA77E}"/>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E60A2E3-B935-3BD8-DEB7-FB2B02E5243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AC2B31C-7988-8061-4628-27954A072E3D}"/>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F308CAE-08A7-40B1-3991-0CE8ED24F9EB}"/>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95412CF-26AB-C354-F6CC-A5464841FCCA}"/>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2AD7D1-522D-704A-3174-F7396679368F}"/>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C0B31"/>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56E7D8D-1A61-D82F-40CA-516651F764B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383D4E6-8711-BD7D-55E5-49486C45F2D5}"/>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19CF739-E39F-D473-1090-BFA42983A868}"/>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DC8DD21-DEC2-ED90-BECA-A1D7FD03EAE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25311F2-97E6-7041-425D-EA7E0278F382}"/>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7A93859-09CB-A1C6-EC78-6122469A8707}"/>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0A4D77C-45F7-0557-20B3-27129D188A17}"/>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27F81E9-68DA-8243-ED7D-97BB62E189D5}"/>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C0B31"/>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50E8198-67D5-94A6-02C6-E885891E55B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3FE2424-F832-299F-5E10-6ED92DECA5C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B1BB11B-5269-5F92-118A-E363DB7FE4BB}"/>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E9D5BDB-5C51-6407-D488-068DC68D451E}"/>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A0CB6BB-CA0D-22DE-5DDC-FB06A96075C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56BD45AA-9CA4-76BF-95CD-C5F94EF1394C}"/>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74B80F7-549D-A5FD-C244-1BF8F56B4F2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2C7A392-9D95-8D36-CAE5-6FDB3122BF8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AFD6134-2D25-C374-5F1B-ED52E8DACB8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AA529B4-75FE-C109-F4D5-63DBF8E4D5E5}"/>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C796A51A-0BAC-B1D9-49D6-8E7AEA83BEA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4D4A76D-AFF8-9108-8295-7DA2DC40F4C0}"/>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5C24339-6E35-BC90-2F6A-ACEA3DD1EB4D}"/>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AAAB4517-298B-D214-F374-4FC585C456D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79BAF16-43A5-5469-2ADD-90AF55EB206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3998679E-B5D7-009D-E6BC-45D123C2912D}"/>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BC7CC8B-0B67-BD1D-073E-0A50C66ADA10}"/>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9ADF7349-F1B4-EEA0-E820-101E5A86FF96}"/>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7" name="Title 1">
            <a:extLst>
              <a:ext uri="{FF2B5EF4-FFF2-40B4-BE49-F238E27FC236}">
                <a16:creationId xmlns:a16="http://schemas.microsoft.com/office/drawing/2014/main" id="{5A42E513-53FE-BA49-1AD4-0A8F244ACED2}"/>
              </a:ext>
            </a:extLst>
          </p:cNvPr>
          <p:cNvSpPr txBox="1">
            <a:spLocks noChangeAspect="1"/>
          </p:cNvSpPr>
          <p:nvPr userDrawn="1"/>
        </p:nvSpPr>
        <p:spPr>
          <a:xfrm>
            <a:off x="953503" y="3711793"/>
            <a:ext cx="9309092" cy="1288009"/>
          </a:xfrm>
          <a:prstGeom prst="rect">
            <a:avLst/>
          </a:prstGeom>
          <a:solidFill>
            <a:srgbClr val="8C0B31"/>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8" name="Text Placeholder 15">
            <a:extLst>
              <a:ext uri="{FF2B5EF4-FFF2-40B4-BE49-F238E27FC236}">
                <a16:creationId xmlns:a16="http://schemas.microsoft.com/office/drawing/2014/main" id="{630B6EBA-11E5-71EC-7BA0-1A9ECF18119E}"/>
              </a:ext>
            </a:extLst>
          </p:cNvPr>
          <p:cNvSpPr>
            <a:spLocks noGrp="1"/>
          </p:cNvSpPr>
          <p:nvPr>
            <p:ph type="body" sz="quarter" idx="11"/>
          </p:nvPr>
        </p:nvSpPr>
        <p:spPr>
          <a:xfrm>
            <a:off x="953503" y="4974402"/>
            <a:ext cx="6864513" cy="1288009"/>
          </a:xfrm>
          <a:prstGeom prst="rect">
            <a:avLst/>
          </a:prstGeom>
          <a:solidFill>
            <a:srgbClr val="8C0B31"/>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D18A8A68-D724-4159-22D6-6B44ACBD0D1F}"/>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3F34B161-BBCF-2935-C7DF-5D611BECBD40}"/>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15383267-15AB-5F62-7E78-983CFCC6B7E0}"/>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CE9201F6-FC09-4CFE-245D-551A67434A4B}"/>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6846247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Orang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24095A-BDDB-4AFD-EBA7-09EB676022A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A27A6A02-6310-B7E3-902F-0288750694A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8C76DB9-06E3-B1AE-FD1D-6BC93B2A5DCA}"/>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3BFD65-83B9-102A-CAD7-3C51A8C21910}"/>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2553C77-D9B0-8740-7F1E-0BF048D55535}"/>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3A5AE4-4775-76C9-C0D0-AA1B5BF5A2AC}"/>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9857CFF-DE0E-3E35-79C0-2DDBEDDA1381}"/>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F7AE1D6-9D14-37A4-4A56-D37FF71618CA}"/>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5EADA92-7870-4E01-3464-DC42BFBDB7BD}"/>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B1D8F3-B37E-BF77-D800-9D8E6F49D1F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D58C512-F50D-7BFB-C277-7BBABDC20090}"/>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4423C43-3DC1-DFC2-731E-3499ADFDD5D7}"/>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53B1866-3572-E05A-87E7-BE7F33B08BC1}"/>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AB78DC-4E7C-64D3-2E71-C531CBF74CD6}"/>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176CA6A-9736-65EE-C35F-F75140E1AC41}"/>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11445F1-4C47-5050-AF57-D1943F6843A3}"/>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BFBA6E6B-C768-3DFB-D1D2-CDD48EA56515}"/>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A250EE-1D04-92E1-2743-A8D7B3D6304D}"/>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D766B2C-5FE7-29AB-04EF-ADF7B0EC3511}"/>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12604"/>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73ECD4D-5FBA-AB3E-4322-DFCB587E473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DD6704-DAFA-71DA-8416-EC484FA56176}"/>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BFD6140-CB62-A461-CEA1-850E0116CA62}"/>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B3EED68-BC54-C0AE-DE36-42E5C3F25638}"/>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1097AB-26DC-D57D-04EA-54D05A3F54FC}"/>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23D88D7-220A-F61B-9C07-A07E0C3DD00A}"/>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52D51D88-4E15-1723-D37C-045249DCE15E}"/>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1C43B3-E84C-0314-5547-437A873B5CA5}"/>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9913DF9-703C-0B50-E9F9-90FD5EFB7B71}"/>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EECD442-4563-CAE4-9D0D-FC415DF81226}"/>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F24EED7-7441-D9F8-CB0A-37D61743B36E}"/>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517416-13FF-D74F-05D1-F0BBA949C7EB}"/>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763AA3-7A6C-2487-75DA-CEA2A4A78039}"/>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D08AC0A-9610-66FD-B35C-30A0AD1442EC}"/>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BB8FA1B-E8FD-3FC1-FA7C-8D4C4977965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677A989-AD85-58F3-914C-052EE6F550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8C9EC68-2A35-EA55-2F7A-075EFFFC9E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68023B1C-C5A6-12DE-9505-5F2D421A5807}"/>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F104D45C-5478-B667-C093-F8C9A7746B95}"/>
              </a:ext>
            </a:extLst>
          </p:cNvPr>
          <p:cNvSpPr txBox="1">
            <a:spLocks noChangeAspect="1"/>
          </p:cNvSpPr>
          <p:nvPr userDrawn="1"/>
        </p:nvSpPr>
        <p:spPr>
          <a:xfrm>
            <a:off x="953503" y="3711793"/>
            <a:ext cx="9309092" cy="1288009"/>
          </a:xfrm>
          <a:prstGeom prst="rect">
            <a:avLst/>
          </a:prstGeom>
          <a:solidFill>
            <a:srgbClr val="812604"/>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ABF45305-21DF-89C7-CBCF-ADD6F17039BC}"/>
              </a:ext>
            </a:extLst>
          </p:cNvPr>
          <p:cNvSpPr>
            <a:spLocks noGrp="1"/>
          </p:cNvSpPr>
          <p:nvPr>
            <p:ph type="body" sz="quarter" idx="11"/>
          </p:nvPr>
        </p:nvSpPr>
        <p:spPr>
          <a:xfrm>
            <a:off x="953503" y="4974402"/>
            <a:ext cx="6864513" cy="1288009"/>
          </a:xfrm>
          <a:prstGeom prst="rect">
            <a:avLst/>
          </a:prstGeom>
          <a:solidFill>
            <a:srgbClr val="812604"/>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3F406ACC-A816-1335-FB27-CCE262A4F1F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10CAF34B-00D2-DCE3-337D-78FA24A01D7C}"/>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89342C14-1923-42D8-6A20-36BE5B625E1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18A34C7C-16BA-769E-FCB0-046A94E08D20}"/>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50173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Slide Re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616A445-29F1-4DE8-45AE-8E92EF38E64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FDB1929-7188-DF72-4FD0-79CE925D7EC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5E1C2720-8B90-8CCA-FF12-2BD511885BD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28B0970-18A8-0969-2710-AA95E674C80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0C2DFDD7-4D69-2B8C-328C-1FC3D878E02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48907D8-DA8E-A29B-C2EA-ED8C6F10D59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2EBCB8E-7FA8-AE4B-1F12-25EDE42FD162}"/>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08C04B96-F440-04C3-59C9-DAFDA8029C1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9EF6642-FD08-DD09-AD44-8CBF37B6671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01A0CB-D325-3B1D-4FB4-6CAA6137892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BF803C7-23BC-9104-EB81-78A148188A54}"/>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79D8225-1529-8501-5B4B-E0046DC8167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4AF8DC-7752-449B-CB76-9CA9BF323E7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55EA81A-F86A-DD57-DF49-F35FF71BCC5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0A5A6AF-E506-9F71-60E7-EDB1775AD0E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2F2E761-4334-4F37-0C05-F3D3172A8DC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D978A03-56D2-E5BB-73A1-0900CC18A3B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3F41BBE-D124-5E55-C74A-9B4EA7520194}"/>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866517-E8F8-68E6-BCDB-5DF24DE58BA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2322FA8-B2DE-1A97-899B-DF4304A040A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724FAE7-0E4B-53E9-8CF9-78A39FFCF32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C301126-BA28-E6F0-00A5-544D42919F4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D2B3F68-174C-E3A5-57DB-8E2D94FD133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B00B225-3003-EAF5-E82E-EEF84703880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BCC32A-D0AB-B352-7EA3-26DE6F526CCB}"/>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0AEE1CE-570E-46FA-2CCA-878327A4DFE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D7A63D2-BCDC-4354-0145-D2D4725C091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F4485A0-11D4-26CE-3F79-FCF95E8BB0E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6B2DFDE-A310-60FD-1754-E3CAB5AC642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0B045A3-3A2D-8150-21B1-051779B174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F66A6C4-D22E-A53D-D647-B30D3794859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AD7259E-3B32-5383-AD9E-93D88C83185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FD56289-0627-363E-D410-444195F4457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4D3968C-D482-223E-C57D-B52FCAEFE66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6B4BD9F-F2A6-FF8E-1DC6-D54C851DFA1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39A34DC-6EAC-F033-CBE6-CCF06834C34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1F40FAE-5F4A-3AEA-7AE8-D5FD6070834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306165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losing Slide Blu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E111E95-F0F2-3295-8874-FFF1B041B4E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grpSp>
        <p:nvGrpSpPr>
          <p:cNvPr id="44" name="Group 43">
            <a:extLst>
              <a:ext uri="{FF2B5EF4-FFF2-40B4-BE49-F238E27FC236}">
                <a16:creationId xmlns:a16="http://schemas.microsoft.com/office/drawing/2014/main" id="{6FAFC575-9401-8293-F202-FB2970D6D271}"/>
              </a:ext>
            </a:extLst>
          </p:cNvPr>
          <p:cNvGrpSpPr/>
          <p:nvPr userDrawn="1"/>
        </p:nvGrpSpPr>
        <p:grpSpPr>
          <a:xfrm>
            <a:off x="720000" y="720000"/>
            <a:ext cx="2573887" cy="2066587"/>
            <a:chOff x="720000" y="720000"/>
            <a:chExt cx="2573887" cy="2066587"/>
          </a:xfrm>
        </p:grpSpPr>
        <p:sp>
          <p:nvSpPr>
            <p:cNvPr id="45" name="Freeform: Shape 44">
              <a:extLst>
                <a:ext uri="{FF2B5EF4-FFF2-40B4-BE49-F238E27FC236}">
                  <a16:creationId xmlns:a16="http://schemas.microsoft.com/office/drawing/2014/main" id="{0077D5BA-2CE1-78D7-4997-160565BC0A27}"/>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D405313-AA95-1A86-1C20-835F17CF01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E99E9FC-4A7D-095C-52F0-5396687C211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E119FC4B-2D20-23FF-833B-65CB22A2403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C388CA78-9C21-99AF-6899-9B206602C83E}"/>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3987763-40BB-95EB-13A9-B5C94B2E67EE}"/>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D6A42FAB-D26A-6119-7F30-5037DDE7986A}"/>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681798D7-4D91-DB27-1604-69E26200592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9B9C4DE6-028A-F3F7-7118-9C4CA6F6F309}"/>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8AE3F7F-95E6-FA84-795D-A4A0A48BC11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3A542CAB-4E5C-76E0-F4AE-F94C18D74EB2}"/>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25135-8F86-281C-7FA0-33D561374ABE}"/>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0B65BE9-A0AE-F87E-BF5C-5A49B0E1532A}"/>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00F11E0-0AD8-4C81-3783-6E6D2AECCAF1}"/>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8E321AE-7345-3DD3-A050-000D6153C2B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C9DF7E0-5C33-FE60-2DC4-DC662A82F4B6}"/>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E1E4E153-3C2E-47B4-95DD-7855638788B4}"/>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5730DC49-B5C3-A390-CBBB-632E052F2C47}"/>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C19D6068-674A-FCEE-AE99-E0E227B9F94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94CCDE6-EAC7-A9F6-97A2-854DD5229FDB}"/>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ADD2C31A-D7E2-04C8-9E79-1F01412252D3}"/>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57F7595F-56A5-AA66-9453-359D5F01924B}"/>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BBADD081-3524-B514-D409-F0F5D89542A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C768BEDB-5810-A4C8-F862-55D12FF1857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84F27D91-0D2D-A428-40C9-604CDB3B6969}"/>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4EAFC8F3-2EF7-D2A3-163B-2508C2542E8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B907D02C-2D52-1AB0-4F7A-3CA460D1AFBE}"/>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EFF659C2-1714-5544-AE69-A5DFED669127}"/>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E15A0DA3-3264-8221-692B-80E38604E940}"/>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7BB0C1D8-5490-53FC-2471-32C8859D2F66}"/>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4317AB9B-5CAE-E8A1-944A-780C54C3664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710345AA-F354-9749-9337-94B88CDEA29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FA100977-E836-D21F-B057-87E58B97B8B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EB252E6-92DB-D35C-C9FF-664D1D5A90FF}"/>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C038CF6D-2269-6A64-4878-A0F69BB621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6287FCF8-D0AE-3D4E-733A-5DECA4539678}"/>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2A255A"/>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2A255A"/>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pic>
        <p:nvPicPr>
          <p:cNvPr id="14" name="Picture 13">
            <a:extLst>
              <a:ext uri="{FF2B5EF4-FFF2-40B4-BE49-F238E27FC236}">
                <a16:creationId xmlns:a16="http://schemas.microsoft.com/office/drawing/2014/main" id="{77FF5123-E22E-9E85-E37A-82660949528B}"/>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r="34264" b="21186"/>
          <a:stretch/>
        </p:blipFill>
        <p:spPr>
          <a:xfrm>
            <a:off x="10780173" y="5715000"/>
            <a:ext cx="6864514" cy="3133532"/>
          </a:xfrm>
          <a:prstGeom prst="rect">
            <a:avLst/>
          </a:prstGeom>
        </p:spPr>
      </p:pic>
      <p:sp>
        <p:nvSpPr>
          <p:cNvPr id="5" name="TextBox 4">
            <a:extLst>
              <a:ext uri="{FF2B5EF4-FFF2-40B4-BE49-F238E27FC236}">
                <a16:creationId xmlns:a16="http://schemas.microsoft.com/office/drawing/2014/main" id="{A164E552-FBCE-BE6B-8D35-07611003C568}"/>
              </a:ext>
            </a:extLst>
          </p:cNvPr>
          <p:cNvSpPr txBox="1"/>
          <p:nvPr userDrawn="1"/>
        </p:nvSpPr>
        <p:spPr>
          <a:xfrm>
            <a:off x="11342043" y="8838615"/>
            <a:ext cx="6149954" cy="1169551"/>
          </a:xfrm>
          <a:prstGeom prst="rect">
            <a:avLst/>
          </a:prstGeom>
          <a:noFill/>
        </p:spPr>
        <p:txBody>
          <a:bodyPr wrap="square" rtlCol="0">
            <a:spAutoFit/>
          </a:bodyPr>
          <a:lstStyle/>
          <a:p>
            <a:pPr marL="0" indent="0" algn="just">
              <a:lnSpc>
                <a:spcPts val="1350"/>
              </a:lnSpc>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lnSpc>
                <a:spcPts val="1350"/>
              </a:lnSpc>
              <a:buNone/>
            </a:pPr>
            <a:endPar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endParaRPr>
          </a:p>
          <a:p>
            <a:pPr marL="0" indent="0" algn="just">
              <a:lnSpc>
                <a:spcPts val="1350"/>
              </a:lnSpc>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a:p>
            <a:pPr>
              <a:lnSpc>
                <a:spcPts val="1350"/>
              </a:lnSpc>
            </a:pPr>
            <a:endParaRPr lang="en-GB" sz="1200"/>
          </a:p>
        </p:txBody>
      </p:sp>
    </p:spTree>
    <p:extLst>
      <p:ext uri="{BB962C8B-B14F-4D97-AF65-F5344CB8AC3E}">
        <p14:creationId xmlns:p14="http://schemas.microsoft.com/office/powerpoint/2010/main" val="19834663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losing Slide Green">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E5D4FE7-F8DA-71D3-172F-7C0829BD2F1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04B2B"/>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04B2B"/>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547ABA43-E54B-A366-88E2-4AF1E0AF4946}"/>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ADAEE2EF-9359-FD8C-F8C3-C0E23AC1C128}"/>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EFD4008-0075-6AF3-390E-F457313850B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D86C7122-D71F-A8AB-EE58-6E8C9F9494A2}"/>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AD4FAD-1B07-5AF8-445C-EB2FEE09663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443B6C3-D7D8-C867-3D15-92BEA0479665}"/>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CC8A75A-F5AD-9753-5C51-D4AE71C3A30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2D86184-72BB-712B-5B5F-6C4175CFC8CC}"/>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DC1CD8E7-8A00-E755-98B4-ACDFE826C88A}"/>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436449C-0580-EC8D-77A1-CE9D475C69A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09535A5-6B1D-DD0C-57E6-0293E86DD0BC}"/>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9684333A-B177-74AE-08E8-B32517B1CD15}"/>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4E8B621-E8FB-442E-93A7-F25F1238B20C}"/>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99ADC67-5CBD-9A91-9B5E-86C97CD6E331}"/>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E3B4DE8-C58D-CD08-2683-717CF27939C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505C367-A230-B8ED-9891-C1DBBF4DA23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0AD041-9FFB-D734-EB19-860FBC3EBDE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C569A735-770E-83D8-EB37-BDE09D293C7E}"/>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43DBBFD-C405-2754-9211-3FA6A66F0D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52C15DD-9EB4-F32E-37B1-2323B7AE970B}"/>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F4F8C8E-B2D8-49E5-830E-48158B1EDC76}"/>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4DF38B1-00F5-BB9A-BD27-FF724C3CAD7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B78AE7-4DD2-41F4-16CA-E2745059A9CC}"/>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6187EC2-9D55-118D-C92F-8140838784A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ACFE20C-51EA-7346-1F9F-9443A97710EF}"/>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A9944C4-DEB3-A3A6-9AF6-AD823A3A8748}"/>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2DF8C4-79E0-7B2A-9215-394F55CCEDE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9B46BEB-DA65-C004-C8A8-E5145A752DFB}"/>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A4F928-4A7A-F5A6-468E-FBF5D76A963D}"/>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754A0D7-FC60-F983-866A-0F8FA9655663}"/>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ED6299B-F8A3-7F58-325A-642972A030A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E797FB3-BF31-F743-CD61-A5D347120675}"/>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C0C4CE74-40E2-5F71-A1B8-8BF572180FF0}"/>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B8E085E-E1F5-661E-1033-3828DB4E236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BE5430B-B2B3-456A-D6FF-45F83ECDA388}"/>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80F5CF2-8E6C-69A2-FD90-53BBF70A986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7E23234-E0D5-66E9-721E-53BC062B292A}"/>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5" name="Picture 4" descr="A screenshot of a computer&#10;&#10;Description automatically generated">
            <a:extLst>
              <a:ext uri="{FF2B5EF4-FFF2-40B4-BE49-F238E27FC236}">
                <a16:creationId xmlns:a16="http://schemas.microsoft.com/office/drawing/2014/main" id="{F347230A-A70B-615F-C3DD-CF88ADBD33A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8742" t="-2075" r="30674" b="6860"/>
          <a:stretch/>
        </p:blipFill>
        <p:spPr>
          <a:xfrm>
            <a:off x="9849755" y="5588089"/>
            <a:ext cx="8165529" cy="3828628"/>
          </a:xfrm>
          <a:prstGeom prst="rect">
            <a:avLst/>
          </a:prstGeom>
        </p:spPr>
      </p:pic>
      <p:sp>
        <p:nvSpPr>
          <p:cNvPr id="3" name="TextBox 2">
            <a:extLst>
              <a:ext uri="{FF2B5EF4-FFF2-40B4-BE49-F238E27FC236}">
                <a16:creationId xmlns:a16="http://schemas.microsoft.com/office/drawing/2014/main" id="{ABB610C1-3E7B-2C8E-7A3B-FFDF24A707D7}"/>
              </a:ext>
            </a:extLst>
          </p:cNvPr>
          <p:cNvSpPr txBox="1"/>
          <p:nvPr userDrawn="1"/>
        </p:nvSpPr>
        <p:spPr>
          <a:xfrm>
            <a:off x="11342043" y="8838615"/>
            <a:ext cx="6149954" cy="1169551"/>
          </a:xfrm>
          <a:prstGeom prst="rect">
            <a:avLst/>
          </a:prstGeom>
          <a:noFill/>
        </p:spPr>
        <p:txBody>
          <a:bodyPr wrap="square" rtlCol="0">
            <a:spAutoFit/>
          </a:bodyPr>
          <a:lstStyle/>
          <a:p>
            <a:pPr marL="0" indent="0" algn="just">
              <a:lnSpc>
                <a:spcPts val="1350"/>
              </a:lnSpc>
              <a:buNone/>
            </a:pPr>
            <a:r>
              <a:rPr lang="en-GB" sz="1200">
                <a:solidFill>
                  <a:srgbClr val="104B2B"/>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lnSpc>
                <a:spcPts val="1350"/>
              </a:lnSpc>
              <a:buNone/>
            </a:pPr>
            <a:endParaRPr lang="en-GB" sz="1200">
              <a:solidFill>
                <a:srgbClr val="104B2B"/>
              </a:solidFill>
              <a:latin typeface="Open Sans" panose="020B0606030504020204" pitchFamily="34" charset="0"/>
              <a:ea typeface="Open Sans" panose="020B0606030504020204" pitchFamily="34" charset="0"/>
              <a:cs typeface="Open Sans" panose="020B0606030504020204" pitchFamily="34" charset="0"/>
            </a:endParaRPr>
          </a:p>
          <a:p>
            <a:pPr marL="0" indent="0" algn="just">
              <a:lnSpc>
                <a:spcPts val="1350"/>
              </a:lnSpc>
              <a:buNone/>
            </a:pPr>
            <a:r>
              <a:rPr lang="en-GB" sz="1200">
                <a:solidFill>
                  <a:srgbClr val="104B2B"/>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a:p>
            <a:pPr>
              <a:lnSpc>
                <a:spcPts val="1350"/>
              </a:lnSpc>
            </a:pPr>
            <a:endParaRPr lang="en-GB" sz="1200">
              <a:solidFill>
                <a:srgbClr val="104B2B"/>
              </a:solidFill>
            </a:endParaRPr>
          </a:p>
        </p:txBody>
      </p:sp>
    </p:spTree>
    <p:extLst>
      <p:ext uri="{BB962C8B-B14F-4D97-AF65-F5344CB8AC3E}">
        <p14:creationId xmlns:p14="http://schemas.microsoft.com/office/powerpoint/2010/main" val="8047360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theme" Target="../theme/theme4.xml"/><Relationship Id="rId5" Type="http://schemas.openxmlformats.org/officeDocument/2006/relationships/slideLayout" Target="../slideLayouts/slideLayout24.xml"/><Relationship Id="rId4" Type="http://schemas.openxmlformats.org/officeDocument/2006/relationships/slideLayout" Target="../slideLayouts/slideLayout23.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theme" Target="../theme/theme5.xml"/><Relationship Id="rId5" Type="http://schemas.openxmlformats.org/officeDocument/2006/relationships/slideLayout" Target="../slideLayouts/slideLayout29.xml"/><Relationship Id="rId4" Type="http://schemas.openxmlformats.org/officeDocument/2006/relationships/slideLayout" Target="../slideLayouts/slideLayout28.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theme" Target="../theme/theme6.xml"/><Relationship Id="rId5" Type="http://schemas.openxmlformats.org/officeDocument/2006/relationships/slideLayout" Target="../slideLayouts/slideLayout34.xml"/><Relationship Id="rId4" Type="http://schemas.openxmlformats.org/officeDocument/2006/relationships/slideLayout" Target="../slideLayouts/slideLayout33.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theme" Target="../theme/theme7.xml"/><Relationship Id="rId5" Type="http://schemas.openxmlformats.org/officeDocument/2006/relationships/slideLayout" Target="../slideLayouts/slideLayout39.xml"/><Relationship Id="rId4" Type="http://schemas.openxmlformats.org/officeDocument/2006/relationships/slideLayout" Target="../slideLayouts/slideLayout38.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theme" Target="../theme/theme8.xml"/><Relationship Id="rId5" Type="http://schemas.openxmlformats.org/officeDocument/2006/relationships/slideLayout" Target="../slideLayouts/slideLayout44.xml"/><Relationship Id="rId4" Type="http://schemas.openxmlformats.org/officeDocument/2006/relationships/slideLayout" Target="../slideLayouts/slideLayout43.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47.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theme" Target="../theme/theme9.xml"/><Relationship Id="rId5" Type="http://schemas.openxmlformats.org/officeDocument/2006/relationships/slideLayout" Target="../slideLayouts/slideLayout49.xml"/><Relationship Id="rId4"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766441"/>
      </p:ext>
    </p:extLst>
  </p:cSld>
  <p:clrMap bg1="lt1" tx1="dk1" bg2="lt2" tx2="dk2" accent1="accent1" accent2="accent2" accent3="accent3" accent4="accent4" accent5="accent5" accent6="accent6" hlink="hlink" folHlink="folHlink"/>
  <p:sldLayoutIdLst>
    <p:sldLayoutId id="2147483676" r:id="rId1"/>
    <p:sldLayoutId id="2147483684" r:id="rId2"/>
    <p:sldLayoutId id="2147483688" r:id="rId3"/>
    <p:sldLayoutId id="2147483686" r:id="rId4"/>
    <p:sldLayoutId id="2147483687" r:id="rId5"/>
    <p:sldLayoutId id="2147483685" r:id="rId6"/>
    <p:sldLayoutId id="2147483737" r:id="rId7"/>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6222835"/>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4" r:id="rId3"/>
    <p:sldLayoutId id="2147483702" r:id="rId4"/>
    <p:sldLayoutId id="2147483703" r:id="rId5"/>
    <p:sldLayoutId id="2147483701"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4562136"/>
      </p:ext>
    </p:extLst>
  </p:cSld>
  <p:clrMap bg1="lt1" tx1="dk1" bg2="lt2" tx2="dk2" accent1="accent1" accent2="accent2" accent3="accent3" accent4="accent4" accent5="accent5" accent6="accent6" hlink="hlink" folHlink="folHlink"/>
  <p:sldLayoutIdLst>
    <p:sldLayoutId id="2147483648" r:id="rId1"/>
    <p:sldLayoutId id="2147483653" r:id="rId2"/>
    <p:sldLayoutId id="2147483650" r:id="rId3"/>
    <p:sldLayoutId id="2147483649" r:id="rId4"/>
    <p:sldLayoutId id="2147483652" r:id="rId5"/>
    <p:sldLayoutId id="2147483651"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026328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01951935"/>
      </p:ext>
    </p:extLst>
  </p:cSld>
  <p:clrMap bg1="lt1" tx1="dk1" bg2="lt2" tx2="dk2" accent1="accent1" accent2="accent2" accent3="accent3" accent4="accent4" accent5="accent5" accent6="accent6" hlink="hlink" folHlink="folHlink"/>
  <p:sldLayoutIdLst>
    <p:sldLayoutId id="2147483690" r:id="rId1"/>
    <p:sldLayoutId id="2147483706" r:id="rId2"/>
    <p:sldLayoutId id="2147483696" r:id="rId3"/>
    <p:sldLayoutId id="2147483705" r:id="rId4"/>
    <p:sldLayoutId id="2147483697"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28658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5165083"/>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623604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2017126"/>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www.euclipa.it/" TargetMode="External"/><Relationship Id="rId2" Type="http://schemas.openxmlformats.org/officeDocument/2006/relationships/hyperlink" Target="http://www.simonepadovani.it/" TargetMode="Externa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544C59D-93E3-31AD-6BB4-78F0A4164EE0}"/>
              </a:ext>
            </a:extLst>
          </p:cNvPr>
          <p:cNvSpPr>
            <a:spLocks noGrp="1"/>
          </p:cNvSpPr>
          <p:nvPr>
            <p:ph type="body" sz="quarter" idx="11"/>
          </p:nvPr>
        </p:nvSpPr>
        <p:spPr>
          <a:xfrm>
            <a:off x="953503" y="4681806"/>
            <a:ext cx="8599795" cy="1786607"/>
          </a:xfrm>
        </p:spPr>
        <p:txBody>
          <a:bodyPr/>
          <a:lstStyle/>
          <a:p>
            <a:r>
              <a:rPr lang="it" sz="5400">
                <a:solidFill>
                  <a:schemeClr val="lt1"/>
                </a:solidFill>
              </a:rPr>
              <a:t>INSERT HERE THE TITLE</a:t>
            </a:r>
            <a:br>
              <a:rPr lang="it" sz="5400">
                <a:solidFill>
                  <a:schemeClr val="lt1"/>
                </a:solidFill>
              </a:rPr>
            </a:br>
            <a:r>
              <a:rPr lang="it" sz="5400">
                <a:solidFill>
                  <a:schemeClr val="lt1"/>
                </a:solidFill>
              </a:rPr>
              <a:t>OF YOUR PHOTO STORY</a:t>
            </a:r>
            <a:endParaRPr lang="en-BE" sz="5400"/>
          </a:p>
        </p:txBody>
      </p:sp>
      <p:sp>
        <p:nvSpPr>
          <p:cNvPr id="3" name="Text Placeholder 2">
            <a:extLst>
              <a:ext uri="{FF2B5EF4-FFF2-40B4-BE49-F238E27FC236}">
                <a16:creationId xmlns:a16="http://schemas.microsoft.com/office/drawing/2014/main" id="{F6E0763C-662D-8A38-6E09-F6DD1D721B02}"/>
              </a:ext>
            </a:extLst>
          </p:cNvPr>
          <p:cNvSpPr>
            <a:spLocks noGrp="1"/>
          </p:cNvSpPr>
          <p:nvPr>
            <p:ph type="body" sz="quarter" idx="12"/>
          </p:nvPr>
        </p:nvSpPr>
        <p:spPr>
          <a:xfrm>
            <a:off x="953503" y="6991011"/>
            <a:ext cx="9746342" cy="838200"/>
          </a:xfrm>
        </p:spPr>
        <p:txBody>
          <a:bodyPr/>
          <a:lstStyle/>
          <a:p>
            <a:pPr marL="0" lvl="0" indent="0" rtl="0">
              <a:spcBef>
                <a:spcPts val="0"/>
              </a:spcBef>
              <a:spcAft>
                <a:spcPts val="0"/>
              </a:spcAft>
              <a:buNone/>
            </a:pPr>
            <a:r>
              <a:rPr lang="en-GB" sz="3200">
                <a:solidFill>
                  <a:schemeClr val="lt2"/>
                </a:solidFill>
                <a:latin typeface="Open Sans"/>
                <a:ea typeface="Open Sans"/>
                <a:cs typeface="Open Sans"/>
                <a:sym typeface="Open Sans"/>
              </a:rPr>
              <a:t>PHOTO STORY FOR CLIMATE ACTION</a:t>
            </a:r>
          </a:p>
        </p:txBody>
      </p:sp>
      <p:sp>
        <p:nvSpPr>
          <p:cNvPr id="4" name="Text Placeholder 3">
            <a:extLst>
              <a:ext uri="{FF2B5EF4-FFF2-40B4-BE49-F238E27FC236}">
                <a16:creationId xmlns:a16="http://schemas.microsoft.com/office/drawing/2014/main" id="{FAE8DE3C-299B-658E-9CB7-8692DDE786A9}"/>
              </a:ext>
            </a:extLst>
          </p:cNvPr>
          <p:cNvSpPr>
            <a:spLocks noGrp="1"/>
          </p:cNvSpPr>
          <p:nvPr>
            <p:ph type="body" sz="quarter" idx="13"/>
          </p:nvPr>
        </p:nvSpPr>
        <p:spPr>
          <a:xfrm>
            <a:off x="953503" y="8078801"/>
            <a:ext cx="8965412" cy="1024255"/>
          </a:xfrm>
        </p:spPr>
        <p:txBody>
          <a:bodyPr/>
          <a:lstStyle/>
          <a:p>
            <a:pPr marL="0" lvl="0" indent="0" rtl="0">
              <a:spcBef>
                <a:spcPts val="0"/>
              </a:spcBef>
              <a:spcAft>
                <a:spcPts val="0"/>
              </a:spcAft>
              <a:buNone/>
            </a:pPr>
            <a:r>
              <a:rPr lang="en-GB">
                <a:solidFill>
                  <a:schemeClr val="lt2"/>
                </a:solidFill>
              </a:rPr>
              <a:t>INSERT HERE THE YOUR NAME (facilitator/workshop organiser) </a:t>
            </a:r>
            <a:br>
              <a:rPr lang="en-GB">
                <a:solidFill>
                  <a:schemeClr val="lt2"/>
                </a:solidFill>
              </a:rPr>
            </a:br>
            <a:r>
              <a:rPr lang="en-GB">
                <a:solidFill>
                  <a:schemeClr val="lt2"/>
                </a:solidFill>
              </a:rPr>
              <a:t>AND THE DATE, CITY AND COUNTRY of your activity</a:t>
            </a:r>
          </a:p>
        </p:txBody>
      </p:sp>
      <p:sp>
        <p:nvSpPr>
          <p:cNvPr id="5" name="TextBox 4">
            <a:extLst>
              <a:ext uri="{FF2B5EF4-FFF2-40B4-BE49-F238E27FC236}">
                <a16:creationId xmlns:a16="http://schemas.microsoft.com/office/drawing/2014/main" id="{3E4E9E8E-AA95-C934-566A-DBA940FA62D6}"/>
              </a:ext>
            </a:extLst>
          </p:cNvPr>
          <p:cNvSpPr txBox="1"/>
          <p:nvPr/>
        </p:nvSpPr>
        <p:spPr>
          <a:xfrm>
            <a:off x="4176843" y="9352646"/>
            <a:ext cx="11955439" cy="830997"/>
          </a:xfrm>
          <a:prstGeom prst="rect">
            <a:avLst/>
          </a:prstGeom>
          <a:noFill/>
        </p:spPr>
        <p:txBody>
          <a:bodyPr wrap="square" lIns="91440" tIns="45720" rIns="91440" bIns="45720" rtlCol="0" anchor="t">
            <a:spAutoFit/>
          </a:bodyPr>
          <a:lstStyle/>
          <a:p>
            <a:pPr algn="r"/>
            <a:r>
              <a:rPr lang="en-GB" sz="1600" dirty="0">
                <a:solidFill>
                  <a:srgbClr val="FFFFFF"/>
                </a:solidFill>
                <a:latin typeface="Open Sans"/>
                <a:ea typeface="Open Sans"/>
                <a:cs typeface="Open Sans"/>
              </a:rPr>
              <a:t>Template based on a presentation provided by </a:t>
            </a:r>
          </a:p>
          <a:p>
            <a:pPr algn="r"/>
            <a:r>
              <a:rPr lang="en-GB" sz="1600" dirty="0">
                <a:solidFill>
                  <a:srgbClr val="FFFFFF"/>
                </a:solidFill>
                <a:latin typeface="Open Sans"/>
                <a:ea typeface="Open Sans"/>
                <a:cs typeface="Open Sans"/>
              </a:rPr>
              <a:t>Climate Pact Ambassador</a:t>
            </a:r>
            <a:r>
              <a:rPr lang="en-GB" sz="1600" dirty="0">
                <a:solidFill>
                  <a:schemeClr val="bg1"/>
                </a:solidFill>
                <a:latin typeface="Open Sans"/>
                <a:ea typeface="Open Sans"/>
                <a:cs typeface="Open Sans"/>
              </a:rPr>
              <a:t> Simone </a:t>
            </a:r>
            <a:r>
              <a:rPr lang="en-GB" sz="1600" dirty="0" err="1">
                <a:solidFill>
                  <a:schemeClr val="bg1"/>
                </a:solidFill>
                <a:latin typeface="Open Sans"/>
                <a:ea typeface="Open Sans"/>
                <a:cs typeface="Open Sans"/>
              </a:rPr>
              <a:t>Padovani</a:t>
            </a:r>
            <a:r>
              <a:rPr lang="en-GB" sz="1600" dirty="0">
                <a:solidFill>
                  <a:schemeClr val="bg1"/>
                </a:solidFill>
                <a:latin typeface="Open Sans"/>
                <a:ea typeface="Open Sans"/>
                <a:cs typeface="Open Sans"/>
              </a:rPr>
              <a:t> </a:t>
            </a:r>
            <a:r>
              <a:rPr lang="en-US" sz="1600" dirty="0">
                <a:solidFill>
                  <a:schemeClr val="bg1"/>
                </a:solidFill>
                <a:latin typeface="Open Sans"/>
                <a:ea typeface="Open Sans"/>
                <a:cs typeface="Open Sans"/>
              </a:rPr>
              <a:t>www.simonepadovani.it​</a:t>
            </a:r>
            <a:r>
              <a:rPr lang="en-GB" sz="1600" dirty="0">
                <a:solidFill>
                  <a:schemeClr val="bg1"/>
                </a:solidFill>
                <a:latin typeface="Open Sans"/>
                <a:ea typeface="Open Sans"/>
                <a:cs typeface="Open Sans"/>
              </a:rPr>
              <a:t>,</a:t>
            </a:r>
          </a:p>
          <a:p>
            <a:pPr algn="r"/>
            <a:r>
              <a:rPr lang="en-GB" sz="1600" dirty="0">
                <a:solidFill>
                  <a:schemeClr val="bg1"/>
                </a:solidFill>
                <a:latin typeface="Open Sans"/>
                <a:ea typeface="Open Sans"/>
                <a:cs typeface="Open Sans"/>
              </a:rPr>
              <a:t>hosted by EuCliPa.IT </a:t>
            </a:r>
            <a:r>
              <a:rPr lang="en-US" sz="1600" dirty="0">
                <a:solidFill>
                  <a:schemeClr val="bg1"/>
                </a:solidFill>
                <a:latin typeface="Open Sans"/>
                <a:ea typeface="Open Sans"/>
                <a:cs typeface="Open Sans"/>
              </a:rPr>
              <a:t>www.euclipa.it​ </a:t>
            </a:r>
            <a:r>
              <a:rPr lang="en-GB" sz="1600" dirty="0">
                <a:solidFill>
                  <a:schemeClr val="bg1"/>
                </a:solidFill>
                <a:latin typeface="Open Sans"/>
                <a:ea typeface="Open Sans"/>
                <a:cs typeface="Open Sans"/>
              </a:rPr>
              <a:t> </a:t>
            </a:r>
            <a:endParaRPr lang="en-GB" dirty="0">
              <a:solidFill>
                <a:schemeClr val="bg1"/>
              </a:solidFill>
            </a:endParaRPr>
          </a:p>
        </p:txBody>
      </p:sp>
      <p:pic>
        <p:nvPicPr>
          <p:cNvPr id="6" name="Google Shape;63;p13">
            <a:extLst>
              <a:ext uri="{FF2B5EF4-FFF2-40B4-BE49-F238E27FC236}">
                <a16:creationId xmlns:a16="http://schemas.microsoft.com/office/drawing/2014/main" id="{6E3ECEE3-5AE7-435D-2159-557326455D82}"/>
              </a:ext>
            </a:extLst>
          </p:cNvPr>
          <p:cNvPicPr preferRelativeResize="0"/>
          <p:nvPr/>
        </p:nvPicPr>
        <p:blipFill>
          <a:blip r:embed="rId2">
            <a:alphaModFix/>
          </a:blip>
          <a:stretch>
            <a:fillRect/>
          </a:stretch>
        </p:blipFill>
        <p:spPr>
          <a:xfrm>
            <a:off x="16943549" y="9443007"/>
            <a:ext cx="1115218" cy="404051"/>
          </a:xfrm>
          <a:prstGeom prst="rect">
            <a:avLst/>
          </a:prstGeom>
          <a:noFill/>
          <a:ln>
            <a:noFill/>
          </a:ln>
        </p:spPr>
      </p:pic>
      <p:pic>
        <p:nvPicPr>
          <p:cNvPr id="7" name="Google Shape;73;p13">
            <a:extLst>
              <a:ext uri="{FF2B5EF4-FFF2-40B4-BE49-F238E27FC236}">
                <a16:creationId xmlns:a16="http://schemas.microsoft.com/office/drawing/2014/main" id="{C2089118-BC41-B246-8FDC-CBACF25CD949}"/>
              </a:ext>
            </a:extLst>
          </p:cNvPr>
          <p:cNvPicPr preferRelativeResize="0"/>
          <p:nvPr/>
        </p:nvPicPr>
        <p:blipFill>
          <a:blip r:embed="rId3">
            <a:alphaModFix/>
          </a:blip>
          <a:stretch>
            <a:fillRect/>
          </a:stretch>
        </p:blipFill>
        <p:spPr>
          <a:xfrm>
            <a:off x="16293228" y="9393282"/>
            <a:ext cx="489375" cy="496566"/>
          </a:xfrm>
          <a:prstGeom prst="rect">
            <a:avLst/>
          </a:prstGeom>
          <a:noFill/>
          <a:ln>
            <a:noFill/>
          </a:ln>
        </p:spPr>
      </p:pic>
    </p:spTree>
    <p:extLst>
      <p:ext uri="{BB962C8B-B14F-4D97-AF65-F5344CB8AC3E}">
        <p14:creationId xmlns:p14="http://schemas.microsoft.com/office/powerpoint/2010/main" val="20624407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9F84E90-9609-FFA8-164D-ACA9BB65C4FC}"/>
              </a:ext>
            </a:extLst>
          </p:cNvPr>
          <p:cNvSpPr>
            <a:spLocks noGrp="1"/>
          </p:cNvSpPr>
          <p:nvPr>
            <p:ph type="body" sz="quarter" idx="10"/>
          </p:nvPr>
        </p:nvSpPr>
        <p:spPr>
          <a:xfrm>
            <a:off x="6529638" y="6645428"/>
            <a:ext cx="4350172" cy="2035906"/>
          </a:xfrm>
        </p:spPr>
        <p:txBody>
          <a:bodyPr wrap="square"/>
          <a:lstStyle/>
          <a:p>
            <a:pPr algn="l"/>
            <a:r>
              <a:rPr lang="en-GB" sz="1800" dirty="0"/>
              <a:t>Photo Story is </a:t>
            </a:r>
            <a:r>
              <a:rPr lang="en-US" sz="1800" dirty="0"/>
              <a:t>a tool developed with and approved by Climate Pact Ambassador Simone </a:t>
            </a:r>
            <a:r>
              <a:rPr lang="en-US" sz="1800" dirty="0" err="1"/>
              <a:t>Padovani</a:t>
            </a:r>
            <a:r>
              <a:rPr lang="en-GB" sz="1800" dirty="0"/>
              <a:t>.</a:t>
            </a:r>
            <a:br>
              <a:rPr lang="en-GB" sz="1800" dirty="0"/>
            </a:br>
            <a:r>
              <a:rPr lang="en-GB" sz="1800" dirty="0"/>
              <a:t>It is a simplified version of the Photovoice participatory research technique.</a:t>
            </a:r>
            <a:endParaRPr lang="en-BE" sz="1800" dirty="0"/>
          </a:p>
        </p:txBody>
      </p:sp>
      <p:sp>
        <p:nvSpPr>
          <p:cNvPr id="5" name="Google Shape;172;p23">
            <a:extLst>
              <a:ext uri="{FF2B5EF4-FFF2-40B4-BE49-F238E27FC236}">
                <a16:creationId xmlns:a16="http://schemas.microsoft.com/office/drawing/2014/main" id="{AF36182A-4FA0-27CD-9572-B98AB69A369E}"/>
              </a:ext>
            </a:extLst>
          </p:cNvPr>
          <p:cNvSpPr txBox="1"/>
          <p:nvPr/>
        </p:nvSpPr>
        <p:spPr>
          <a:xfrm>
            <a:off x="92647" y="9084761"/>
            <a:ext cx="5243450" cy="1071683"/>
          </a:xfrm>
          <a:prstGeom prst="rect">
            <a:avLst/>
          </a:prstGeom>
          <a:noFill/>
          <a:ln>
            <a:noFill/>
          </a:ln>
        </p:spPr>
        <p:txBody>
          <a:bodyPr spcFirstLastPara="1" wrap="square" lIns="91425" tIns="91425" rIns="91425" bIns="91425" anchor="t" anchorCtr="0">
            <a:noAutofit/>
          </a:bodyPr>
          <a:lstStyle/>
          <a:p>
            <a:r>
              <a:rPr lang="en-US" sz="1600" dirty="0">
                <a:solidFill>
                  <a:schemeClr val="lt1"/>
                </a:solidFill>
                <a:latin typeface="Segoe UI"/>
                <a:ea typeface="Open Sans"/>
                <a:cs typeface="Segoe UI"/>
              </a:rPr>
              <a:t>Template based on a presentation provided by </a:t>
            </a:r>
          </a:p>
          <a:p>
            <a:r>
              <a:rPr lang="en-US" sz="1600" dirty="0">
                <a:solidFill>
                  <a:schemeClr val="lt1"/>
                </a:solidFill>
                <a:latin typeface="Segoe UI"/>
                <a:ea typeface="Open Sans"/>
                <a:cs typeface="Segoe UI"/>
              </a:rPr>
              <a:t>Climate Pact Ambassador </a:t>
            </a:r>
            <a:r>
              <a:rPr lang="en-GB" sz="1600" dirty="0">
                <a:solidFill>
                  <a:schemeClr val="lt1"/>
                </a:solidFill>
                <a:latin typeface="Segoe UI"/>
                <a:ea typeface="Open Sans"/>
                <a:cs typeface="Segoe UI"/>
                <a:hlinkClick r:id="rId2">
                  <a:extLst>
                    <a:ext uri="{A12FA001-AC4F-418D-AE19-62706E023703}">
                      <ahyp:hlinkClr xmlns:ahyp="http://schemas.microsoft.com/office/drawing/2018/hyperlinkcolor" val="tx"/>
                    </a:ext>
                  </a:extLst>
                </a:hlinkClick>
              </a:rPr>
              <a:t>Simone </a:t>
            </a:r>
            <a:r>
              <a:rPr lang="en-GB" sz="1600" dirty="0" err="1">
                <a:solidFill>
                  <a:schemeClr val="lt1"/>
                </a:solidFill>
                <a:latin typeface="Segoe UI"/>
                <a:ea typeface="Open Sans"/>
                <a:cs typeface="Segoe UI"/>
                <a:hlinkClick r:id="rId2">
                  <a:extLst>
                    <a:ext uri="{A12FA001-AC4F-418D-AE19-62706E023703}">
                      <ahyp:hlinkClr xmlns:ahyp="http://schemas.microsoft.com/office/drawing/2018/hyperlinkcolor" val="tx"/>
                    </a:ext>
                  </a:extLst>
                </a:hlinkClick>
              </a:rPr>
              <a:t>Padovani</a:t>
            </a:r>
            <a:r>
              <a:rPr lang="en-GB" sz="1600" dirty="0">
                <a:solidFill>
                  <a:schemeClr val="bg1"/>
                </a:solidFill>
                <a:latin typeface="Segoe UI"/>
                <a:ea typeface="Open Sans"/>
                <a:cs typeface="Segoe UI"/>
              </a:rPr>
              <a:t>, </a:t>
            </a:r>
          </a:p>
          <a:p>
            <a:r>
              <a:rPr lang="en-GB" sz="1600" dirty="0">
                <a:solidFill>
                  <a:schemeClr val="bg1"/>
                </a:solidFill>
                <a:latin typeface="Segoe UI"/>
                <a:ea typeface="Open Sans"/>
                <a:cs typeface="Segoe UI"/>
              </a:rPr>
              <a:t>hosted by </a:t>
            </a:r>
            <a:r>
              <a:rPr lang="en-GB" sz="1600" dirty="0">
                <a:solidFill>
                  <a:schemeClr val="lt1"/>
                </a:solidFill>
                <a:latin typeface="Segoe UI"/>
                <a:ea typeface="Open Sans"/>
                <a:cs typeface="Segoe UI"/>
                <a:hlinkClick r:id="rId3">
                  <a:extLst>
                    <a:ext uri="{A12FA001-AC4F-418D-AE19-62706E023703}">
                      <ahyp:hlinkClr xmlns:ahyp="http://schemas.microsoft.com/office/drawing/2018/hyperlinkcolor" val="tx"/>
                    </a:ext>
                  </a:extLst>
                </a:hlinkClick>
              </a:rPr>
              <a:t>EuCliPa.IT</a:t>
            </a:r>
            <a:r>
              <a:rPr lang="en-GB" sz="1600" dirty="0">
                <a:solidFill>
                  <a:schemeClr val="bg1"/>
                </a:solidFill>
                <a:latin typeface="Segoe UI"/>
                <a:ea typeface="Open Sans"/>
                <a:cs typeface="Segoe UI"/>
              </a:rPr>
              <a:t> </a:t>
            </a:r>
            <a:endParaRPr lang="en-US" sz="1600" dirty="0">
              <a:solidFill>
                <a:schemeClr val="bg1"/>
              </a:solidFill>
              <a:latin typeface="Segoe UI"/>
              <a:ea typeface="Open Sans"/>
              <a:cs typeface="Segoe UI"/>
            </a:endParaRPr>
          </a:p>
          <a:p>
            <a:pPr marL="0" lvl="0" indent="0" algn="l">
              <a:spcBef>
                <a:spcPts val="0"/>
              </a:spcBef>
              <a:spcAft>
                <a:spcPts val="0"/>
              </a:spcAft>
              <a:buNone/>
            </a:pPr>
            <a:endParaRPr lang="it" sz="1400" dirty="0">
              <a:solidFill>
                <a:schemeClr val="lt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Google Shape;172;p23">
            <a:extLst>
              <a:ext uri="{FF2B5EF4-FFF2-40B4-BE49-F238E27FC236}">
                <a16:creationId xmlns:a16="http://schemas.microsoft.com/office/drawing/2014/main" id="{A06BFF36-FB91-3B78-60B0-A0F31EB37872}"/>
              </a:ext>
            </a:extLst>
          </p:cNvPr>
          <p:cNvSpPr txBox="1">
            <a:spLocks noGrp="1"/>
          </p:cNvSpPr>
          <p:nvPr>
            <p:ph type="title"/>
          </p:nvPr>
        </p:nvSpPr>
        <p:spPr>
          <a:xfrm>
            <a:off x="6897361" y="1801813"/>
            <a:ext cx="9309100" cy="1287463"/>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4000"/>
              <a:t>INSERT YOUR Name and </a:t>
            </a:r>
            <a:br>
              <a:rPr lang="en-GB" sz="4000"/>
            </a:br>
            <a:r>
              <a:rPr lang="en-GB" sz="4000"/>
              <a:t>CONTACT DETAILS</a:t>
            </a:r>
            <a:endParaRPr sz="4000"/>
          </a:p>
        </p:txBody>
      </p:sp>
    </p:spTree>
    <p:extLst>
      <p:ext uri="{BB962C8B-B14F-4D97-AF65-F5344CB8AC3E}">
        <p14:creationId xmlns:p14="http://schemas.microsoft.com/office/powerpoint/2010/main" val="3619359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895CD0-C896-BFD4-2FF1-204B9489AED9}"/>
              </a:ext>
            </a:extLst>
          </p:cNvPr>
          <p:cNvSpPr>
            <a:spLocks noGrp="1"/>
          </p:cNvSpPr>
          <p:nvPr>
            <p:ph type="body" sz="quarter" idx="10"/>
          </p:nvPr>
        </p:nvSpPr>
        <p:spPr/>
        <p:txBody>
          <a:bodyPr/>
          <a:lstStyle/>
          <a:p>
            <a:r>
              <a:rPr lang="en-GB"/>
              <a:t>Please insert in this text box an introduction to the project, describing the research area, the number of participants involved, any potential partners, and other entities engaged in the project. If possible, provide a brief introduction to the motivation behind choosing the thematic focus and the chosen geographic/urban context (intervention area). In other words, explain why it is important to address your chosen theme in your specific territory.</a:t>
            </a:r>
          </a:p>
          <a:p>
            <a:endParaRPr lang="en-GB"/>
          </a:p>
          <a:p>
            <a:endParaRPr lang="en-BE"/>
          </a:p>
        </p:txBody>
      </p:sp>
      <p:sp>
        <p:nvSpPr>
          <p:cNvPr id="3" name="Text Placeholder 2">
            <a:extLst>
              <a:ext uri="{FF2B5EF4-FFF2-40B4-BE49-F238E27FC236}">
                <a16:creationId xmlns:a16="http://schemas.microsoft.com/office/drawing/2014/main" id="{1901624A-9A26-0E3F-93B0-C18CEDF8CB4F}"/>
              </a:ext>
            </a:extLst>
          </p:cNvPr>
          <p:cNvSpPr>
            <a:spLocks noGrp="1"/>
          </p:cNvSpPr>
          <p:nvPr>
            <p:ph type="body" sz="quarter" idx="11"/>
          </p:nvPr>
        </p:nvSpPr>
        <p:spPr>
          <a:xfrm>
            <a:off x="1484396" y="1089193"/>
            <a:ext cx="8621670" cy="836159"/>
          </a:xfrm>
        </p:spPr>
        <p:txBody>
          <a:bodyPr/>
          <a:lstStyle/>
          <a:p>
            <a:r>
              <a:rPr lang="en-GB"/>
              <a:t>[TITLE OF YOUR PHOTO STORY]</a:t>
            </a:r>
          </a:p>
        </p:txBody>
      </p:sp>
      <p:sp>
        <p:nvSpPr>
          <p:cNvPr id="4" name="Text Placeholder 3">
            <a:extLst>
              <a:ext uri="{FF2B5EF4-FFF2-40B4-BE49-F238E27FC236}">
                <a16:creationId xmlns:a16="http://schemas.microsoft.com/office/drawing/2014/main" id="{DF37792E-2751-1B7A-E4F4-6B36739D01FE}"/>
              </a:ext>
            </a:extLst>
          </p:cNvPr>
          <p:cNvSpPr>
            <a:spLocks noGrp="1"/>
          </p:cNvSpPr>
          <p:nvPr>
            <p:ph type="body" sz="quarter" idx="12"/>
          </p:nvPr>
        </p:nvSpPr>
        <p:spPr/>
        <p:txBody>
          <a:bodyPr/>
          <a:lstStyle/>
          <a:p>
            <a:r>
              <a:rPr lang="en-IE"/>
              <a:t>DESCRIPTION OF THE PROJECT</a:t>
            </a:r>
          </a:p>
        </p:txBody>
      </p:sp>
    </p:spTree>
    <p:extLst>
      <p:ext uri="{BB962C8B-B14F-4D97-AF65-F5344CB8AC3E}">
        <p14:creationId xmlns:p14="http://schemas.microsoft.com/office/powerpoint/2010/main" val="12853078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E77029-BCC1-1ACF-571E-CCCA0A0575A2}"/>
              </a:ext>
            </a:extLst>
          </p:cNvPr>
          <p:cNvSpPr>
            <a:spLocks noGrp="1"/>
          </p:cNvSpPr>
          <p:nvPr>
            <p:ph type="body" sz="quarter" idx="11"/>
          </p:nvPr>
        </p:nvSpPr>
        <p:spPr>
          <a:xfrm>
            <a:off x="1484395" y="1100424"/>
            <a:ext cx="6153045" cy="836159"/>
          </a:xfrm>
        </p:spPr>
        <p:txBody>
          <a:bodyPr/>
          <a:lstStyle/>
          <a:p>
            <a:r>
              <a:rPr lang="en-GB"/>
              <a:t>TITLE OF THE TRYPTIC</a:t>
            </a:r>
          </a:p>
        </p:txBody>
      </p:sp>
      <p:sp>
        <p:nvSpPr>
          <p:cNvPr id="3" name="Text Placeholder 2">
            <a:extLst>
              <a:ext uri="{FF2B5EF4-FFF2-40B4-BE49-F238E27FC236}">
                <a16:creationId xmlns:a16="http://schemas.microsoft.com/office/drawing/2014/main" id="{B7BED983-EDDB-E2A1-DC6F-07D7279F4212}"/>
              </a:ext>
            </a:extLst>
          </p:cNvPr>
          <p:cNvSpPr>
            <a:spLocks noGrp="1"/>
          </p:cNvSpPr>
          <p:nvPr>
            <p:ph type="body" sz="quarter" idx="12"/>
          </p:nvPr>
        </p:nvSpPr>
        <p:spPr/>
        <p:txBody>
          <a:bodyPr/>
          <a:lstStyle/>
          <a:p>
            <a:r>
              <a:rPr lang="en-GB"/>
              <a:t>AUTHOR OF THE TRYPTIC (PARTICIPANT)</a:t>
            </a:r>
          </a:p>
        </p:txBody>
      </p:sp>
      <p:sp>
        <p:nvSpPr>
          <p:cNvPr id="4" name="Text Placeholder 3">
            <a:extLst>
              <a:ext uri="{FF2B5EF4-FFF2-40B4-BE49-F238E27FC236}">
                <a16:creationId xmlns:a16="http://schemas.microsoft.com/office/drawing/2014/main" id="{E5545B64-F095-9A19-DFBC-C5A7526E6062}"/>
              </a:ext>
            </a:extLst>
          </p:cNvPr>
          <p:cNvSpPr>
            <a:spLocks noGrp="1"/>
          </p:cNvSpPr>
          <p:nvPr>
            <p:ph type="body" sz="quarter" idx="13"/>
          </p:nvPr>
        </p:nvSpPr>
        <p:spPr/>
        <p:txBody>
          <a:bodyPr lIns="0" tIns="0" rIns="0" bIns="0" anchor="t"/>
          <a:lstStyle/>
          <a:p>
            <a:r>
              <a:rPr lang="en-GB" dirty="0">
                <a:latin typeface="Open Sans"/>
                <a:ea typeface="Open Sans"/>
                <a:cs typeface="Open Sans"/>
              </a:rPr>
              <a:t>Insert here a brief description of the author of the tryptic.</a:t>
            </a:r>
          </a:p>
        </p:txBody>
      </p:sp>
      <p:sp>
        <p:nvSpPr>
          <p:cNvPr id="6" name="Google Shape;91;p15">
            <a:extLst>
              <a:ext uri="{FF2B5EF4-FFF2-40B4-BE49-F238E27FC236}">
                <a16:creationId xmlns:a16="http://schemas.microsoft.com/office/drawing/2014/main" id="{90D0B24E-9A24-86EE-0467-B2346D416142}"/>
              </a:ext>
            </a:extLst>
          </p:cNvPr>
          <p:cNvSpPr txBox="1"/>
          <p:nvPr/>
        </p:nvSpPr>
        <p:spPr>
          <a:xfrm>
            <a:off x="10549719" y="6974006"/>
            <a:ext cx="7203614" cy="3096084"/>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GB" sz="4000">
                <a:solidFill>
                  <a:srgbClr val="FF0000"/>
                </a:solidFill>
                <a:latin typeface="Open Sans"/>
                <a:ea typeface="Open Sans"/>
                <a:cs typeface="Open Sans"/>
                <a:sym typeface="Open Sans"/>
              </a:rPr>
              <a:t>Duplicate this and the next four slides for each participant that is attending your Photo Story workshop.</a:t>
            </a:r>
            <a:endParaRPr sz="4000">
              <a:solidFill>
                <a:srgbClr val="FF0000"/>
              </a:solidFill>
              <a:latin typeface="Open Sans"/>
              <a:ea typeface="Open Sans"/>
              <a:cs typeface="Open Sans"/>
              <a:sym typeface="Open Sans"/>
            </a:endParaRPr>
          </a:p>
        </p:txBody>
      </p:sp>
    </p:spTree>
    <p:extLst>
      <p:ext uri="{BB962C8B-B14F-4D97-AF65-F5344CB8AC3E}">
        <p14:creationId xmlns:p14="http://schemas.microsoft.com/office/powerpoint/2010/main" val="3452269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437F85-3FBA-0A93-E063-A6C595C91F61}"/>
              </a:ext>
            </a:extLst>
          </p:cNvPr>
          <p:cNvSpPr>
            <a:spLocks noGrp="1"/>
          </p:cNvSpPr>
          <p:nvPr>
            <p:ph type="body" sz="quarter" idx="11"/>
          </p:nvPr>
        </p:nvSpPr>
        <p:spPr>
          <a:xfrm>
            <a:off x="1484396" y="1089193"/>
            <a:ext cx="13355554" cy="836159"/>
          </a:xfrm>
        </p:spPr>
        <p:txBody>
          <a:bodyPr/>
          <a:lstStyle/>
          <a:p>
            <a:r>
              <a:rPr lang="en-IE"/>
              <a:t>TITLE OF THE IMAGE</a:t>
            </a:r>
          </a:p>
        </p:txBody>
      </p:sp>
      <p:sp>
        <p:nvSpPr>
          <p:cNvPr id="3" name="Text Placeholder 2">
            <a:extLst>
              <a:ext uri="{FF2B5EF4-FFF2-40B4-BE49-F238E27FC236}">
                <a16:creationId xmlns:a16="http://schemas.microsoft.com/office/drawing/2014/main" id="{4F7F5A62-8F42-E98A-DEEE-890B8A599855}"/>
              </a:ext>
            </a:extLst>
          </p:cNvPr>
          <p:cNvSpPr>
            <a:spLocks noGrp="1"/>
          </p:cNvSpPr>
          <p:nvPr>
            <p:ph type="body" sz="quarter" idx="10"/>
          </p:nvPr>
        </p:nvSpPr>
        <p:spPr>
          <a:xfrm>
            <a:off x="7389897" y="3757655"/>
            <a:ext cx="7450053" cy="4697042"/>
          </a:xfrm>
        </p:spPr>
        <p:txBody>
          <a:bodyPr/>
          <a:lstStyle/>
          <a:p>
            <a:pPr algn="ctr"/>
            <a:endParaRPr lang="en-GB" sz="3600">
              <a:solidFill>
                <a:srgbClr val="FF0000"/>
              </a:solidFill>
            </a:endParaRPr>
          </a:p>
          <a:p>
            <a:pPr algn="ctr"/>
            <a:endParaRPr lang="en-GB" sz="3600">
              <a:solidFill>
                <a:srgbClr val="FF0000"/>
              </a:solidFill>
            </a:endParaRPr>
          </a:p>
          <a:p>
            <a:pPr algn="ctr"/>
            <a:r>
              <a:rPr lang="en-GB" sz="3600">
                <a:solidFill>
                  <a:srgbClr val="FF0000"/>
                </a:solidFill>
              </a:rPr>
              <a:t>Insert image</a:t>
            </a:r>
            <a:endParaRPr lang="en-BE" sz="3600">
              <a:solidFill>
                <a:srgbClr val="FF0000"/>
              </a:solidFill>
            </a:endParaRPr>
          </a:p>
        </p:txBody>
      </p:sp>
      <p:sp>
        <p:nvSpPr>
          <p:cNvPr id="4" name="Text Placeholder 3">
            <a:extLst>
              <a:ext uri="{FF2B5EF4-FFF2-40B4-BE49-F238E27FC236}">
                <a16:creationId xmlns:a16="http://schemas.microsoft.com/office/drawing/2014/main" id="{00AC3EF4-1E73-CD32-325C-4AF75261B716}"/>
              </a:ext>
            </a:extLst>
          </p:cNvPr>
          <p:cNvSpPr>
            <a:spLocks noGrp="1"/>
          </p:cNvSpPr>
          <p:nvPr>
            <p:ph type="body" sz="quarter" idx="12"/>
          </p:nvPr>
        </p:nvSpPr>
        <p:spPr/>
        <p:txBody>
          <a:bodyPr/>
          <a:lstStyle/>
          <a:p>
            <a:r>
              <a:rPr lang="en-IE"/>
              <a:t>CAPTION OF THE TRYPTIC</a:t>
            </a:r>
          </a:p>
        </p:txBody>
      </p:sp>
      <p:sp>
        <p:nvSpPr>
          <p:cNvPr id="5" name="Text Placeholder 4">
            <a:extLst>
              <a:ext uri="{FF2B5EF4-FFF2-40B4-BE49-F238E27FC236}">
                <a16:creationId xmlns:a16="http://schemas.microsoft.com/office/drawing/2014/main" id="{683C8746-D455-7639-F11A-3183E3884F05}"/>
              </a:ext>
            </a:extLst>
          </p:cNvPr>
          <p:cNvSpPr>
            <a:spLocks noGrp="1"/>
          </p:cNvSpPr>
          <p:nvPr>
            <p:ph type="body" sz="quarter" idx="13"/>
          </p:nvPr>
        </p:nvSpPr>
        <p:spPr>
          <a:xfrm>
            <a:off x="1771650" y="4135272"/>
            <a:ext cx="4991100" cy="3876841"/>
          </a:xfrm>
        </p:spPr>
        <p:txBody>
          <a:bodyPr/>
          <a:lstStyle/>
          <a:p>
            <a:r>
              <a:rPr lang="en-GB" dirty="0"/>
              <a:t>Write here the description of the negative image. The negative is a denouncing image depicting a problem related to the chosen issue. The description must explain the content and the message of the image. If relevant, add sources that support the message of the image.</a:t>
            </a:r>
          </a:p>
        </p:txBody>
      </p:sp>
      <p:sp>
        <p:nvSpPr>
          <p:cNvPr id="6" name="Text Placeholder 2">
            <a:extLst>
              <a:ext uri="{FF2B5EF4-FFF2-40B4-BE49-F238E27FC236}">
                <a16:creationId xmlns:a16="http://schemas.microsoft.com/office/drawing/2014/main" id="{0789CA3B-74F8-A205-34D5-157E6A0B3A1D}"/>
              </a:ext>
            </a:extLst>
          </p:cNvPr>
          <p:cNvSpPr txBox="1">
            <a:spLocks/>
          </p:cNvSpPr>
          <p:nvPr/>
        </p:nvSpPr>
        <p:spPr>
          <a:xfrm>
            <a:off x="1771649" y="3398292"/>
            <a:ext cx="4991101" cy="609545"/>
          </a:xfrm>
          <a:prstGeom prst="rect">
            <a:avLst/>
          </a:prstGeom>
        </p:spPr>
        <p:txBody>
          <a:bodyPr lIns="0" tIns="0" rIns="0" bIns="0"/>
          <a:lstStyle>
            <a:lvl1pPr marL="0" indent="0" algn="l" defTabSz="1371600" rtl="0" eaLnBrk="1" latinLnBrk="0" hangingPunct="1">
              <a:lnSpc>
                <a:spcPct val="90000"/>
              </a:lnSpc>
              <a:spcBef>
                <a:spcPts val="1500"/>
              </a:spcBef>
              <a:buFont typeface="Arial" panose="020B0604020202020204" pitchFamily="34" charset="0"/>
              <a:buNone/>
              <a:defRPr sz="3600" b="1" kern="1200">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spcBef>
                <a:spcPts val="0"/>
              </a:spcBef>
            </a:pPr>
            <a:r>
              <a:rPr lang="en-GB" sz="3200">
                <a:solidFill>
                  <a:schemeClr val="lt2"/>
                </a:solidFill>
                <a:latin typeface="Open Sans"/>
                <a:ea typeface="Open Sans"/>
                <a:cs typeface="Open Sans"/>
                <a:sym typeface="Open Sans"/>
              </a:rPr>
              <a:t>NEGATIVE</a:t>
            </a:r>
          </a:p>
        </p:txBody>
      </p:sp>
      <p:sp>
        <p:nvSpPr>
          <p:cNvPr id="7" name="Google Shape;103;p16">
            <a:extLst>
              <a:ext uri="{FF2B5EF4-FFF2-40B4-BE49-F238E27FC236}">
                <a16:creationId xmlns:a16="http://schemas.microsoft.com/office/drawing/2014/main" id="{4065BEFB-BA0D-E51C-AF3C-284194325833}"/>
              </a:ext>
            </a:extLst>
          </p:cNvPr>
          <p:cNvSpPr txBox="1"/>
          <p:nvPr/>
        </p:nvSpPr>
        <p:spPr>
          <a:xfrm>
            <a:off x="7389897" y="8591175"/>
            <a:ext cx="7450053" cy="361756"/>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it" sz="900">
                <a:solidFill>
                  <a:schemeClr val="dk1"/>
                </a:solidFill>
                <a:latin typeface="Open Sans"/>
                <a:ea typeface="Open Sans"/>
                <a:cs typeface="Open Sans"/>
                <a:sym typeface="Open Sans"/>
              </a:rPr>
              <a:t>CREDITS | AUTHOR OF THE IMAGE</a:t>
            </a:r>
            <a:endParaRPr sz="900">
              <a:solidFill>
                <a:schemeClr val="dk1"/>
              </a:solidFill>
              <a:latin typeface="Open Sans"/>
              <a:ea typeface="Open Sans"/>
              <a:cs typeface="Open Sans"/>
              <a:sym typeface="Open Sans"/>
            </a:endParaRPr>
          </a:p>
        </p:txBody>
      </p:sp>
    </p:spTree>
    <p:extLst>
      <p:ext uri="{BB962C8B-B14F-4D97-AF65-F5344CB8AC3E}">
        <p14:creationId xmlns:p14="http://schemas.microsoft.com/office/powerpoint/2010/main" val="42358004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437F85-3FBA-0A93-E063-A6C595C91F61}"/>
              </a:ext>
            </a:extLst>
          </p:cNvPr>
          <p:cNvSpPr>
            <a:spLocks noGrp="1"/>
          </p:cNvSpPr>
          <p:nvPr>
            <p:ph type="body" sz="quarter" idx="11"/>
          </p:nvPr>
        </p:nvSpPr>
        <p:spPr>
          <a:xfrm>
            <a:off x="1484396" y="1089193"/>
            <a:ext cx="13355554" cy="836159"/>
          </a:xfrm>
        </p:spPr>
        <p:txBody>
          <a:bodyPr/>
          <a:lstStyle/>
          <a:p>
            <a:r>
              <a:rPr lang="en-IE"/>
              <a:t>TITLE OF THE IMAGE</a:t>
            </a:r>
          </a:p>
        </p:txBody>
      </p:sp>
      <p:sp>
        <p:nvSpPr>
          <p:cNvPr id="3" name="Text Placeholder 2">
            <a:extLst>
              <a:ext uri="{FF2B5EF4-FFF2-40B4-BE49-F238E27FC236}">
                <a16:creationId xmlns:a16="http://schemas.microsoft.com/office/drawing/2014/main" id="{4F7F5A62-8F42-E98A-DEEE-890B8A599855}"/>
              </a:ext>
            </a:extLst>
          </p:cNvPr>
          <p:cNvSpPr>
            <a:spLocks noGrp="1"/>
          </p:cNvSpPr>
          <p:nvPr>
            <p:ph type="body" sz="quarter" idx="10"/>
          </p:nvPr>
        </p:nvSpPr>
        <p:spPr>
          <a:xfrm>
            <a:off x="7389897" y="3757655"/>
            <a:ext cx="7450053" cy="4697042"/>
          </a:xfrm>
        </p:spPr>
        <p:txBody>
          <a:bodyPr/>
          <a:lstStyle/>
          <a:p>
            <a:pPr algn="ctr"/>
            <a:endParaRPr lang="en-GB" sz="3600">
              <a:solidFill>
                <a:srgbClr val="FF0000"/>
              </a:solidFill>
            </a:endParaRPr>
          </a:p>
          <a:p>
            <a:pPr algn="ctr"/>
            <a:endParaRPr lang="en-GB" sz="3600">
              <a:solidFill>
                <a:srgbClr val="FF0000"/>
              </a:solidFill>
            </a:endParaRPr>
          </a:p>
          <a:p>
            <a:pPr algn="ctr"/>
            <a:r>
              <a:rPr lang="en-GB" sz="3600">
                <a:solidFill>
                  <a:srgbClr val="FF0000"/>
                </a:solidFill>
              </a:rPr>
              <a:t>Insert image</a:t>
            </a:r>
            <a:endParaRPr lang="en-BE" sz="3600">
              <a:solidFill>
                <a:srgbClr val="FF0000"/>
              </a:solidFill>
            </a:endParaRPr>
          </a:p>
        </p:txBody>
      </p:sp>
      <p:sp>
        <p:nvSpPr>
          <p:cNvPr id="4" name="Text Placeholder 3">
            <a:extLst>
              <a:ext uri="{FF2B5EF4-FFF2-40B4-BE49-F238E27FC236}">
                <a16:creationId xmlns:a16="http://schemas.microsoft.com/office/drawing/2014/main" id="{00AC3EF4-1E73-CD32-325C-4AF75261B716}"/>
              </a:ext>
            </a:extLst>
          </p:cNvPr>
          <p:cNvSpPr>
            <a:spLocks noGrp="1"/>
          </p:cNvSpPr>
          <p:nvPr>
            <p:ph type="body" sz="quarter" idx="12"/>
          </p:nvPr>
        </p:nvSpPr>
        <p:spPr/>
        <p:txBody>
          <a:bodyPr/>
          <a:lstStyle/>
          <a:p>
            <a:r>
              <a:rPr lang="en-IE"/>
              <a:t>CAPTION OF THE TRYPTIC</a:t>
            </a:r>
          </a:p>
        </p:txBody>
      </p:sp>
      <p:sp>
        <p:nvSpPr>
          <p:cNvPr id="5" name="Text Placeholder 4">
            <a:extLst>
              <a:ext uri="{FF2B5EF4-FFF2-40B4-BE49-F238E27FC236}">
                <a16:creationId xmlns:a16="http://schemas.microsoft.com/office/drawing/2014/main" id="{683C8746-D455-7639-F11A-3183E3884F05}"/>
              </a:ext>
            </a:extLst>
          </p:cNvPr>
          <p:cNvSpPr>
            <a:spLocks noGrp="1"/>
          </p:cNvSpPr>
          <p:nvPr>
            <p:ph type="body" sz="quarter" idx="13"/>
          </p:nvPr>
        </p:nvSpPr>
        <p:spPr>
          <a:xfrm>
            <a:off x="1771650" y="4135272"/>
            <a:ext cx="4991100" cy="3876841"/>
          </a:xfrm>
        </p:spPr>
        <p:txBody>
          <a:bodyPr/>
          <a:lstStyle/>
          <a:p>
            <a:r>
              <a:rPr lang="en-GB" dirty="0"/>
              <a:t>Write here the description of the proactive image, an image (often created symbolically or staged) presenting a new potential solution to the problem highlighted in the negative image that does not exist or is not </a:t>
            </a:r>
            <a:r>
              <a:rPr lang="en-GB" dirty="0" err="1"/>
              <a:t>sufficiantly</a:t>
            </a:r>
            <a:r>
              <a:rPr lang="en-GB" dirty="0"/>
              <a:t> widespread in the workshop’s study area. The description must explain the content and the message of the image. If relevant, add sources that support the message of the image.</a:t>
            </a:r>
          </a:p>
        </p:txBody>
      </p:sp>
      <p:sp>
        <p:nvSpPr>
          <p:cNvPr id="6" name="Text Placeholder 2">
            <a:extLst>
              <a:ext uri="{FF2B5EF4-FFF2-40B4-BE49-F238E27FC236}">
                <a16:creationId xmlns:a16="http://schemas.microsoft.com/office/drawing/2014/main" id="{0789CA3B-74F8-A205-34D5-157E6A0B3A1D}"/>
              </a:ext>
            </a:extLst>
          </p:cNvPr>
          <p:cNvSpPr txBox="1">
            <a:spLocks/>
          </p:cNvSpPr>
          <p:nvPr/>
        </p:nvSpPr>
        <p:spPr>
          <a:xfrm>
            <a:off x="1771649" y="3398292"/>
            <a:ext cx="4991101" cy="609545"/>
          </a:xfrm>
          <a:prstGeom prst="rect">
            <a:avLst/>
          </a:prstGeom>
        </p:spPr>
        <p:txBody>
          <a:bodyPr lIns="0" tIns="0" rIns="0" bIns="0"/>
          <a:lstStyle>
            <a:lvl1pPr marL="0" indent="0" algn="l" defTabSz="1371600" rtl="0" eaLnBrk="1" latinLnBrk="0" hangingPunct="1">
              <a:lnSpc>
                <a:spcPct val="90000"/>
              </a:lnSpc>
              <a:spcBef>
                <a:spcPts val="1500"/>
              </a:spcBef>
              <a:buFont typeface="Arial" panose="020B0604020202020204" pitchFamily="34" charset="0"/>
              <a:buNone/>
              <a:defRPr sz="3600" b="1" kern="1200">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spcBef>
                <a:spcPts val="0"/>
              </a:spcBef>
            </a:pPr>
            <a:r>
              <a:rPr lang="en-GB" sz="3200">
                <a:solidFill>
                  <a:schemeClr val="lt2"/>
                </a:solidFill>
                <a:latin typeface="Open Sans"/>
                <a:ea typeface="Open Sans"/>
                <a:cs typeface="Open Sans"/>
                <a:sym typeface="Open Sans"/>
              </a:rPr>
              <a:t>PROACTIVE</a:t>
            </a:r>
          </a:p>
        </p:txBody>
      </p:sp>
      <p:sp>
        <p:nvSpPr>
          <p:cNvPr id="7" name="Google Shape;103;p16">
            <a:extLst>
              <a:ext uri="{FF2B5EF4-FFF2-40B4-BE49-F238E27FC236}">
                <a16:creationId xmlns:a16="http://schemas.microsoft.com/office/drawing/2014/main" id="{4065BEFB-BA0D-E51C-AF3C-284194325833}"/>
              </a:ext>
            </a:extLst>
          </p:cNvPr>
          <p:cNvSpPr txBox="1"/>
          <p:nvPr/>
        </p:nvSpPr>
        <p:spPr>
          <a:xfrm>
            <a:off x="7389897" y="8591175"/>
            <a:ext cx="7450053" cy="361756"/>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it" sz="900">
                <a:solidFill>
                  <a:schemeClr val="dk1"/>
                </a:solidFill>
                <a:latin typeface="Open Sans"/>
                <a:ea typeface="Open Sans"/>
                <a:cs typeface="Open Sans"/>
                <a:sym typeface="Open Sans"/>
              </a:rPr>
              <a:t>CREDITS | AUTHOR OF THE IMAGE</a:t>
            </a:r>
            <a:endParaRPr sz="900">
              <a:solidFill>
                <a:schemeClr val="dk1"/>
              </a:solidFill>
              <a:latin typeface="Open Sans"/>
              <a:ea typeface="Open Sans"/>
              <a:cs typeface="Open Sans"/>
              <a:sym typeface="Open Sans"/>
            </a:endParaRPr>
          </a:p>
        </p:txBody>
      </p:sp>
    </p:spTree>
    <p:extLst>
      <p:ext uri="{BB962C8B-B14F-4D97-AF65-F5344CB8AC3E}">
        <p14:creationId xmlns:p14="http://schemas.microsoft.com/office/powerpoint/2010/main" val="32282153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437F85-3FBA-0A93-E063-A6C595C91F61}"/>
              </a:ext>
            </a:extLst>
          </p:cNvPr>
          <p:cNvSpPr>
            <a:spLocks noGrp="1"/>
          </p:cNvSpPr>
          <p:nvPr>
            <p:ph type="body" sz="quarter" idx="11"/>
          </p:nvPr>
        </p:nvSpPr>
        <p:spPr>
          <a:xfrm>
            <a:off x="1484396" y="1089193"/>
            <a:ext cx="13355554" cy="836159"/>
          </a:xfrm>
        </p:spPr>
        <p:txBody>
          <a:bodyPr/>
          <a:lstStyle/>
          <a:p>
            <a:r>
              <a:rPr lang="en-IE"/>
              <a:t>TITLE OF THE IMAGE</a:t>
            </a:r>
          </a:p>
        </p:txBody>
      </p:sp>
      <p:sp>
        <p:nvSpPr>
          <p:cNvPr id="3" name="Text Placeholder 2">
            <a:extLst>
              <a:ext uri="{FF2B5EF4-FFF2-40B4-BE49-F238E27FC236}">
                <a16:creationId xmlns:a16="http://schemas.microsoft.com/office/drawing/2014/main" id="{4F7F5A62-8F42-E98A-DEEE-890B8A599855}"/>
              </a:ext>
            </a:extLst>
          </p:cNvPr>
          <p:cNvSpPr>
            <a:spLocks noGrp="1"/>
          </p:cNvSpPr>
          <p:nvPr>
            <p:ph type="body" sz="quarter" idx="10"/>
          </p:nvPr>
        </p:nvSpPr>
        <p:spPr>
          <a:xfrm>
            <a:off x="7389897" y="3757655"/>
            <a:ext cx="7450053" cy="4697042"/>
          </a:xfrm>
        </p:spPr>
        <p:txBody>
          <a:bodyPr/>
          <a:lstStyle/>
          <a:p>
            <a:pPr algn="ctr"/>
            <a:endParaRPr lang="en-GB" sz="3600">
              <a:solidFill>
                <a:srgbClr val="FF0000"/>
              </a:solidFill>
            </a:endParaRPr>
          </a:p>
          <a:p>
            <a:pPr algn="ctr"/>
            <a:endParaRPr lang="en-GB" sz="3600">
              <a:solidFill>
                <a:srgbClr val="FF0000"/>
              </a:solidFill>
            </a:endParaRPr>
          </a:p>
          <a:p>
            <a:pPr algn="ctr"/>
            <a:r>
              <a:rPr lang="en-GB" sz="3600">
                <a:solidFill>
                  <a:srgbClr val="FF0000"/>
                </a:solidFill>
              </a:rPr>
              <a:t>Insert image</a:t>
            </a:r>
            <a:endParaRPr lang="en-BE" sz="3600">
              <a:solidFill>
                <a:srgbClr val="FF0000"/>
              </a:solidFill>
            </a:endParaRPr>
          </a:p>
        </p:txBody>
      </p:sp>
      <p:sp>
        <p:nvSpPr>
          <p:cNvPr id="4" name="Text Placeholder 3">
            <a:extLst>
              <a:ext uri="{FF2B5EF4-FFF2-40B4-BE49-F238E27FC236}">
                <a16:creationId xmlns:a16="http://schemas.microsoft.com/office/drawing/2014/main" id="{00AC3EF4-1E73-CD32-325C-4AF75261B716}"/>
              </a:ext>
            </a:extLst>
          </p:cNvPr>
          <p:cNvSpPr>
            <a:spLocks noGrp="1"/>
          </p:cNvSpPr>
          <p:nvPr>
            <p:ph type="body" sz="quarter" idx="12"/>
          </p:nvPr>
        </p:nvSpPr>
        <p:spPr/>
        <p:txBody>
          <a:bodyPr/>
          <a:lstStyle/>
          <a:p>
            <a:r>
              <a:rPr lang="en-IE"/>
              <a:t>CAPTION OF THE TRYPTIC</a:t>
            </a:r>
          </a:p>
        </p:txBody>
      </p:sp>
      <p:sp>
        <p:nvSpPr>
          <p:cNvPr id="5" name="Text Placeholder 4">
            <a:extLst>
              <a:ext uri="{FF2B5EF4-FFF2-40B4-BE49-F238E27FC236}">
                <a16:creationId xmlns:a16="http://schemas.microsoft.com/office/drawing/2014/main" id="{683C8746-D455-7639-F11A-3183E3884F05}"/>
              </a:ext>
            </a:extLst>
          </p:cNvPr>
          <p:cNvSpPr>
            <a:spLocks noGrp="1"/>
          </p:cNvSpPr>
          <p:nvPr>
            <p:ph type="body" sz="quarter" idx="13"/>
          </p:nvPr>
        </p:nvSpPr>
        <p:spPr>
          <a:xfrm>
            <a:off x="1771650" y="4135272"/>
            <a:ext cx="4991100" cy="3876841"/>
          </a:xfrm>
        </p:spPr>
        <p:txBody>
          <a:bodyPr/>
          <a:lstStyle/>
          <a:p>
            <a:r>
              <a:rPr lang="en-GB" dirty="0"/>
              <a:t>Write here the description of the positive image. The positive image is a picture showcasing an existing resource in the area that helps address the issue highlighted in the negative image. The description must explain the content and the message of the image. If relevant, add sources that support the message of the image.</a:t>
            </a:r>
          </a:p>
        </p:txBody>
      </p:sp>
      <p:sp>
        <p:nvSpPr>
          <p:cNvPr id="6" name="Text Placeholder 2">
            <a:extLst>
              <a:ext uri="{FF2B5EF4-FFF2-40B4-BE49-F238E27FC236}">
                <a16:creationId xmlns:a16="http://schemas.microsoft.com/office/drawing/2014/main" id="{0789CA3B-74F8-A205-34D5-157E6A0B3A1D}"/>
              </a:ext>
            </a:extLst>
          </p:cNvPr>
          <p:cNvSpPr txBox="1">
            <a:spLocks/>
          </p:cNvSpPr>
          <p:nvPr/>
        </p:nvSpPr>
        <p:spPr>
          <a:xfrm>
            <a:off x="1771649" y="3398292"/>
            <a:ext cx="4991101" cy="609545"/>
          </a:xfrm>
          <a:prstGeom prst="rect">
            <a:avLst/>
          </a:prstGeom>
        </p:spPr>
        <p:txBody>
          <a:bodyPr lIns="0" tIns="0" rIns="0" bIns="0"/>
          <a:lstStyle>
            <a:lvl1pPr marL="0" indent="0" algn="l" defTabSz="1371600" rtl="0" eaLnBrk="1" latinLnBrk="0" hangingPunct="1">
              <a:lnSpc>
                <a:spcPct val="90000"/>
              </a:lnSpc>
              <a:spcBef>
                <a:spcPts val="1500"/>
              </a:spcBef>
              <a:buFont typeface="Arial" panose="020B0604020202020204" pitchFamily="34" charset="0"/>
              <a:buNone/>
              <a:defRPr sz="3600" b="1" kern="1200">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spcBef>
                <a:spcPts val="0"/>
              </a:spcBef>
            </a:pPr>
            <a:r>
              <a:rPr lang="en-GB" sz="3200">
                <a:solidFill>
                  <a:schemeClr val="lt2"/>
                </a:solidFill>
                <a:latin typeface="Open Sans"/>
                <a:ea typeface="Open Sans"/>
                <a:cs typeface="Open Sans"/>
                <a:sym typeface="Open Sans"/>
              </a:rPr>
              <a:t>POSITIVE</a:t>
            </a:r>
          </a:p>
        </p:txBody>
      </p:sp>
      <p:sp>
        <p:nvSpPr>
          <p:cNvPr id="7" name="Google Shape;103;p16">
            <a:extLst>
              <a:ext uri="{FF2B5EF4-FFF2-40B4-BE49-F238E27FC236}">
                <a16:creationId xmlns:a16="http://schemas.microsoft.com/office/drawing/2014/main" id="{4065BEFB-BA0D-E51C-AF3C-284194325833}"/>
              </a:ext>
            </a:extLst>
          </p:cNvPr>
          <p:cNvSpPr txBox="1"/>
          <p:nvPr/>
        </p:nvSpPr>
        <p:spPr>
          <a:xfrm>
            <a:off x="7389897" y="8591175"/>
            <a:ext cx="7450053" cy="361756"/>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it" sz="900">
                <a:solidFill>
                  <a:schemeClr val="dk1"/>
                </a:solidFill>
                <a:latin typeface="Open Sans"/>
                <a:ea typeface="Open Sans"/>
                <a:cs typeface="Open Sans"/>
                <a:sym typeface="Open Sans"/>
              </a:rPr>
              <a:t>CREDITS | AUTHOR OF THE IMAGE</a:t>
            </a:r>
            <a:endParaRPr sz="900">
              <a:solidFill>
                <a:schemeClr val="dk1"/>
              </a:solidFill>
              <a:latin typeface="Open Sans"/>
              <a:ea typeface="Open Sans"/>
              <a:cs typeface="Open Sans"/>
              <a:sym typeface="Open Sans"/>
            </a:endParaRPr>
          </a:p>
        </p:txBody>
      </p:sp>
    </p:spTree>
    <p:extLst>
      <p:ext uri="{BB962C8B-B14F-4D97-AF65-F5344CB8AC3E}">
        <p14:creationId xmlns:p14="http://schemas.microsoft.com/office/powerpoint/2010/main" val="2296764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E77029-BCC1-1ACF-571E-CCCA0A0575A2}"/>
              </a:ext>
            </a:extLst>
          </p:cNvPr>
          <p:cNvSpPr>
            <a:spLocks noGrp="1"/>
          </p:cNvSpPr>
          <p:nvPr>
            <p:ph type="body" sz="quarter" idx="11"/>
          </p:nvPr>
        </p:nvSpPr>
        <p:spPr>
          <a:xfrm>
            <a:off x="1484395" y="1100424"/>
            <a:ext cx="8644112" cy="836159"/>
          </a:xfrm>
        </p:spPr>
        <p:txBody>
          <a:bodyPr/>
          <a:lstStyle/>
          <a:p>
            <a:r>
              <a:rPr lang="en-GB"/>
              <a:t>CONCLUSIONS OF THE TRYPTIC</a:t>
            </a:r>
          </a:p>
        </p:txBody>
      </p:sp>
      <p:sp>
        <p:nvSpPr>
          <p:cNvPr id="3" name="Text Placeholder 2">
            <a:extLst>
              <a:ext uri="{FF2B5EF4-FFF2-40B4-BE49-F238E27FC236}">
                <a16:creationId xmlns:a16="http://schemas.microsoft.com/office/drawing/2014/main" id="{B7BED983-EDDB-E2A1-DC6F-07D7279F4212}"/>
              </a:ext>
            </a:extLst>
          </p:cNvPr>
          <p:cNvSpPr>
            <a:spLocks noGrp="1"/>
          </p:cNvSpPr>
          <p:nvPr>
            <p:ph type="body" sz="quarter" idx="12"/>
          </p:nvPr>
        </p:nvSpPr>
        <p:spPr>
          <a:xfrm>
            <a:off x="1484395" y="6272759"/>
            <a:ext cx="10639424" cy="836159"/>
          </a:xfrm>
        </p:spPr>
        <p:txBody>
          <a:bodyPr/>
          <a:lstStyle/>
          <a:p>
            <a:r>
              <a:rPr lang="en-GB"/>
              <a:t>SOURCES</a:t>
            </a:r>
          </a:p>
        </p:txBody>
      </p:sp>
      <p:sp>
        <p:nvSpPr>
          <p:cNvPr id="4" name="Text Placeholder 3">
            <a:extLst>
              <a:ext uri="{FF2B5EF4-FFF2-40B4-BE49-F238E27FC236}">
                <a16:creationId xmlns:a16="http://schemas.microsoft.com/office/drawing/2014/main" id="{E5545B64-F095-9A19-DFBC-C5A7526E6062}"/>
              </a:ext>
            </a:extLst>
          </p:cNvPr>
          <p:cNvSpPr>
            <a:spLocks noGrp="1"/>
          </p:cNvSpPr>
          <p:nvPr>
            <p:ph type="body" sz="quarter" idx="13"/>
          </p:nvPr>
        </p:nvSpPr>
        <p:spPr>
          <a:xfrm>
            <a:off x="1484396" y="2328863"/>
            <a:ext cx="15974929" cy="3900487"/>
          </a:xfrm>
        </p:spPr>
        <p:txBody>
          <a:bodyPr/>
          <a:lstStyle/>
          <a:p>
            <a:r>
              <a:rPr lang="en-GB"/>
              <a:t>Compose a concise and informative summary for your Photo Story triptych that captures the essence of the three images and their narratives in a way that conveys your experiences and perspectives. </a:t>
            </a:r>
          </a:p>
          <a:p>
            <a:r>
              <a:rPr lang="en-GB"/>
              <a:t>Start by identifying the overarching theme or message conveyed by the triptych. Describe each image briefly, highlighting key elements, emotions, or actions depicted. Emphasize the connections between the images, illustrating how they collectively tell a story or convey a specific message.</a:t>
            </a:r>
          </a:p>
          <a:p>
            <a:r>
              <a:rPr lang="en-GB"/>
              <a:t>Incorporate any relevant context, such as the participant's reflections or the broader societal implications. Aim for clarity and evoke a sense of engagement, allowing the audience to connect with the visual narrative. The goal is to provide a succinct yet comprehensive overview that encapsulates the power and significance of the triptych within the broader Photo Story project.</a:t>
            </a:r>
          </a:p>
        </p:txBody>
      </p:sp>
      <p:sp>
        <p:nvSpPr>
          <p:cNvPr id="5" name="Text Placeholder 3">
            <a:extLst>
              <a:ext uri="{FF2B5EF4-FFF2-40B4-BE49-F238E27FC236}">
                <a16:creationId xmlns:a16="http://schemas.microsoft.com/office/drawing/2014/main" id="{B51CF863-74AB-E030-659C-6DD6649BF40A}"/>
              </a:ext>
            </a:extLst>
          </p:cNvPr>
          <p:cNvSpPr txBox="1">
            <a:spLocks/>
          </p:cNvSpPr>
          <p:nvPr/>
        </p:nvSpPr>
        <p:spPr>
          <a:xfrm>
            <a:off x="1484396" y="6843499"/>
            <a:ext cx="15974929" cy="2716010"/>
          </a:xfrm>
          <a:prstGeom prst="rect">
            <a:avLst/>
          </a:prstGeom>
        </p:spPr>
        <p:txBody>
          <a:bodyPr lIns="0" tIns="0" rIns="0" bIns="0"/>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a:t>Citing sources in the descriptions of images within a Photovoice or Photo Story project is of paramount importance. It not only enhances the credibility and integrity of the project but also establishes a foundation of transparency and accountability. Properly attributing information or data associated with each photograph not only respects intellectual property but also ensures that the audience and stakeholders can verify the accuracy and context of the depicted content. This practice fosters a culture of trust and reliability, contributing to the overall legitimacy of the initiative. Moreover, citing sources in image descriptions acknowledges the collaborative nature of the project, recognizing the diverse inputs and perspectives that contribute to the narrative. In essence, citing sources serves as a testament to the project's commitment to ethical practices, reinforcing the authenticity and impact of the visual stories presented.</a:t>
            </a:r>
          </a:p>
          <a:p>
            <a:endParaRPr lang="en-GB"/>
          </a:p>
        </p:txBody>
      </p:sp>
    </p:spTree>
    <p:extLst>
      <p:ext uri="{BB962C8B-B14F-4D97-AF65-F5344CB8AC3E}">
        <p14:creationId xmlns:p14="http://schemas.microsoft.com/office/powerpoint/2010/main" val="1218825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2A34F39-FD87-86C7-BEC3-9300A648A07C}"/>
              </a:ext>
            </a:extLst>
          </p:cNvPr>
          <p:cNvSpPr>
            <a:spLocks noGrp="1"/>
          </p:cNvSpPr>
          <p:nvPr>
            <p:ph type="body" sz="quarter" idx="11"/>
          </p:nvPr>
        </p:nvSpPr>
        <p:spPr>
          <a:xfrm>
            <a:off x="1484396" y="4600771"/>
            <a:ext cx="8417640" cy="1085458"/>
          </a:xfrm>
        </p:spPr>
        <p:txBody>
          <a:bodyPr/>
          <a:lstStyle/>
          <a:p>
            <a:r>
              <a:rPr lang="en-GB" sz="6000"/>
              <a:t>Final conclusions</a:t>
            </a:r>
            <a:endParaRPr lang="en-BE" sz="6000"/>
          </a:p>
        </p:txBody>
      </p:sp>
    </p:spTree>
    <p:extLst>
      <p:ext uri="{BB962C8B-B14F-4D97-AF65-F5344CB8AC3E}">
        <p14:creationId xmlns:p14="http://schemas.microsoft.com/office/powerpoint/2010/main" val="23325488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E77029-BCC1-1ACF-571E-CCCA0A0575A2}"/>
              </a:ext>
            </a:extLst>
          </p:cNvPr>
          <p:cNvSpPr>
            <a:spLocks noGrp="1"/>
          </p:cNvSpPr>
          <p:nvPr>
            <p:ph type="body" sz="quarter" idx="11"/>
          </p:nvPr>
        </p:nvSpPr>
        <p:spPr>
          <a:xfrm>
            <a:off x="1484395" y="1100424"/>
            <a:ext cx="6026407" cy="836159"/>
          </a:xfrm>
        </p:spPr>
        <p:txBody>
          <a:bodyPr/>
          <a:lstStyle/>
          <a:p>
            <a:r>
              <a:rPr lang="en-GB"/>
              <a:t>Final CONCLUSIONS</a:t>
            </a:r>
          </a:p>
        </p:txBody>
      </p:sp>
      <p:sp>
        <p:nvSpPr>
          <p:cNvPr id="4" name="Text Placeholder 3">
            <a:extLst>
              <a:ext uri="{FF2B5EF4-FFF2-40B4-BE49-F238E27FC236}">
                <a16:creationId xmlns:a16="http://schemas.microsoft.com/office/drawing/2014/main" id="{E5545B64-F095-9A19-DFBC-C5A7526E6062}"/>
              </a:ext>
            </a:extLst>
          </p:cNvPr>
          <p:cNvSpPr>
            <a:spLocks noGrp="1"/>
          </p:cNvSpPr>
          <p:nvPr>
            <p:ph type="body" sz="quarter" idx="13"/>
          </p:nvPr>
        </p:nvSpPr>
        <p:spPr>
          <a:xfrm>
            <a:off x="1484396" y="2328863"/>
            <a:ext cx="13882983" cy="6857713"/>
          </a:xfrm>
        </p:spPr>
        <p:txBody>
          <a:bodyPr/>
          <a:lstStyle/>
          <a:p>
            <a:r>
              <a:rPr lang="en-GB"/>
              <a:t>Creating the final summary text for a Photo Story project involves succinctly capturing the essence of participants’ photographs and their accompanying descriptions (</a:t>
            </a:r>
            <a:r>
              <a:rPr lang="en-GB" err="1"/>
              <a:t>Tryptics</a:t>
            </a:r>
            <a:r>
              <a:rPr lang="en-GB"/>
              <a:t>). The goal is to articulate the collective narrative and key insights derived from the visual stories. Begin by carefully reviewing each selected photograph and its corresponding description, identifying recurring themes, impactful moments, and common threads. Assemble these elements into a cohesive narrative that reflects the participants’  perspectives and the overarching message of the project. It is essential to strike a balance between clarity and depth, ensuring that the final text effectively communicates the richness of the visual stories while providing a comprehensive overview of the project's findings. This summary text serves as a powerful tool for conveying the participants' experiences and advocating for change based on the compelling imagery and narratives produced throughout the Photo Story process.</a:t>
            </a:r>
          </a:p>
        </p:txBody>
      </p:sp>
    </p:spTree>
    <p:extLst>
      <p:ext uri="{BB962C8B-B14F-4D97-AF65-F5344CB8AC3E}">
        <p14:creationId xmlns:p14="http://schemas.microsoft.com/office/powerpoint/2010/main" val="304550734"/>
      </p:ext>
    </p:extLst>
  </p:cSld>
  <p:clrMapOvr>
    <a:masterClrMapping/>
  </p:clrMapOvr>
</p:sld>
</file>

<file path=ppt/theme/theme1.xml><?xml version="1.0" encoding="utf-8"?>
<a:theme xmlns:a="http://schemas.openxmlformats.org/drawingml/2006/main" name="Cover Page - Graphic">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losing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Divider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Body Slide Blue">
  <a:themeElements>
    <a:clrScheme name="Custom 2">
      <a:dk1>
        <a:srgbClr val="262626"/>
      </a:dk1>
      <a:lt1>
        <a:sysClr val="window" lastClr="FFFFFF"/>
      </a:lt1>
      <a:dk2>
        <a:srgbClr val="44546A"/>
      </a:dk2>
      <a:lt2>
        <a:srgbClr val="E7E6E6"/>
      </a:lt2>
      <a:accent1>
        <a:srgbClr val="26155F"/>
      </a:accent1>
      <a:accent2>
        <a:srgbClr val="2743A8"/>
      </a:accent2>
      <a:accent3>
        <a:srgbClr val="3A64E8"/>
      </a:accent3>
      <a:accent4>
        <a:srgbClr val="A0BEFA"/>
      </a:accent4>
      <a:accent5>
        <a:srgbClr val="D7E8FF"/>
      </a:accent5>
      <a:accent6>
        <a:srgbClr val="F3F9FF"/>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Body Slide Green">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6.xml><?xml version="1.0" encoding="utf-8"?>
<a:theme xmlns:a="http://schemas.openxmlformats.org/drawingml/2006/main" name="Body Slide Turquois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7.xml><?xml version="1.0" encoding="utf-8"?>
<a:theme xmlns:a="http://schemas.openxmlformats.org/drawingml/2006/main" name="Body Slide Purpl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8.xml><?xml version="1.0" encoding="utf-8"?>
<a:theme xmlns:a="http://schemas.openxmlformats.org/drawingml/2006/main" name="Body Slide Red">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9.xml><?xml version="1.0" encoding="utf-8"?>
<a:theme xmlns:a="http://schemas.openxmlformats.org/drawingml/2006/main" name="Body Slide Orang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368B080DADE54597659F24E40D4FD4" ma:contentTypeVersion="17" ma:contentTypeDescription="Create a new document." ma:contentTypeScope="" ma:versionID="de33bd4fee47cf3b3f4f6dc50cbdd833">
  <xsd:schema xmlns:xsd="http://www.w3.org/2001/XMLSchema" xmlns:xs="http://www.w3.org/2001/XMLSchema" xmlns:p="http://schemas.microsoft.com/office/2006/metadata/properties" xmlns:ns2="a1164a26-e604-4872-bd3f-2e64c3992ff1" xmlns:ns3="1c59abdc-b9c6-48a6-b092-f546c7435bb0" targetNamespace="http://schemas.microsoft.com/office/2006/metadata/properties" ma:root="true" ma:fieldsID="698dc9c1b7f600992d800d110f581654" ns2:_="" ns3:_="">
    <xsd:import namespace="a1164a26-e604-4872-bd3f-2e64c3992ff1"/>
    <xsd:import namespace="1c59abdc-b9c6-48a6-b092-f546c7435bb0"/>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ServiceObjectDetectorVersions" minOccurs="0"/>
                <xsd:element ref="ns2:MediaServiceLocation" minOccurs="0"/>
                <xsd:element ref="ns2:MediaLengthInSeconds" minOccurs="0"/>
                <xsd:element ref="ns2:dat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164a26-e604-4872-bd3f-2e64c3992ff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5936872-4c25-49c5-bd5d-199fb01e78ed"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date" ma:index="22" nillable="true" ma:displayName="date" ma:format="DateOnly" ma:internalName="date">
      <xsd:simpleType>
        <xsd:restriction base="dms:DateTime"/>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c59abdc-b9c6-48a6-b092-f546c7435bb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15ba25e7-5b59-45ab-ac9a-5c7c396e362a}" ma:internalName="TaxCatchAll" ma:showField="CatchAllData" ma:web="1c59abdc-b9c6-48a6-b092-f546c7435bb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1164a26-e604-4872-bd3f-2e64c3992ff1">
      <Terms xmlns="http://schemas.microsoft.com/office/infopath/2007/PartnerControls"/>
    </lcf76f155ced4ddcb4097134ff3c332f>
    <TaxCatchAll xmlns="1c59abdc-b9c6-48a6-b092-f546c7435bb0" xsi:nil="true"/>
    <date xmlns="a1164a26-e604-4872-bd3f-2e64c3992ff1" xsi:nil="true"/>
  </documentManagement>
</p:properties>
</file>

<file path=customXml/itemProps1.xml><?xml version="1.0" encoding="utf-8"?>
<ds:datastoreItem xmlns:ds="http://schemas.openxmlformats.org/officeDocument/2006/customXml" ds:itemID="{E43AA2F9-F437-4429-B7B4-FA10AEA2BE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164a26-e604-4872-bd3f-2e64c3992ff1"/>
    <ds:schemaRef ds:uri="1c59abdc-b9c6-48a6-b092-f546c7435bb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55F1405-69DA-4E7F-A11C-FC022B80E17F}">
  <ds:schemaRefs>
    <ds:schemaRef ds:uri="http://schemas.microsoft.com/sharepoint/v3/contenttype/forms"/>
  </ds:schemaRefs>
</ds:datastoreItem>
</file>

<file path=customXml/itemProps3.xml><?xml version="1.0" encoding="utf-8"?>
<ds:datastoreItem xmlns:ds="http://schemas.openxmlformats.org/officeDocument/2006/customXml" ds:itemID="{1B129418-63EC-4CE5-A6A2-C3B6DC268204}">
  <ds:schemaRefs>
    <ds:schemaRef ds:uri="119ae24b-acd2-4206-8a50-f24ff65407c3"/>
    <ds:schemaRef ds:uri="1c59abdc-b9c6-48a6-b092-f546c7435bb0"/>
    <ds:schemaRef ds:uri="a1164a26-e604-4872-bd3f-2e64c3992ff1"/>
    <ds:schemaRef ds:uri="f75dc2e1-5a74-43f4-af9f-d866e04aa3cf"/>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36</TotalTime>
  <Words>925</Words>
  <Application>Microsoft Office PowerPoint</Application>
  <PresentationFormat>Custom</PresentationFormat>
  <Paragraphs>51</Paragraphs>
  <Slides>10</Slides>
  <Notes>0</Notes>
  <HiddenSlides>0</HiddenSlides>
  <MMClips>0</MMClips>
  <ScaleCrop>false</ScaleCrop>
  <HeadingPairs>
    <vt:vector size="4" baseType="variant">
      <vt:variant>
        <vt:lpstr>Theme</vt:lpstr>
      </vt:variant>
      <vt:variant>
        <vt:i4>9</vt:i4>
      </vt:variant>
      <vt:variant>
        <vt:lpstr>Slide Titles</vt:lpstr>
      </vt:variant>
      <vt:variant>
        <vt:i4>10</vt:i4>
      </vt:variant>
    </vt:vector>
  </HeadingPairs>
  <TitlesOfParts>
    <vt:vector size="19" baseType="lpstr">
      <vt:lpstr>Cover Page - Graphic</vt:lpstr>
      <vt:lpstr>Closing Slide</vt:lpstr>
      <vt:lpstr>Divider Slide</vt:lpstr>
      <vt:lpstr>Body Slide Blue</vt:lpstr>
      <vt:lpstr>Body Slide Green</vt:lpstr>
      <vt:lpstr>Body Slide Turquoise</vt:lpstr>
      <vt:lpstr>Body Slide Purple</vt:lpstr>
      <vt:lpstr>Body Slide Red</vt:lpstr>
      <vt:lpstr>Body Slide Orange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INSERT YOUR Name and  CONTACT DETAILS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Knight</dc:creator>
  <cp:lastModifiedBy>Ana Marques Leandro</cp:lastModifiedBy>
  <cp:revision>39</cp:revision>
  <dcterms:created xsi:type="dcterms:W3CDTF">2023-09-22T15:24:24Z</dcterms:created>
  <dcterms:modified xsi:type="dcterms:W3CDTF">2024-06-28T13:35:56Z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0x0101005F368B080DADE54597659F24E40D4FD4</vt:lpwstr>
  </property>
  <property fmtid="{D5CDD505-2E9C-101B-9397-08002B2CF9AE}" pid="3" name="MediaServiceImageTags">
    <vt:lpwstr/>
  </property>
</Properties>
</file>