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4"/>
    <p:sldMasterId id="2147483675" r:id="rId5"/>
    <p:sldMasterId id="2147483698" r:id="rId6"/>
  </p:sldMasterIdLst>
  <p:notesMasterIdLst>
    <p:notesMasterId r:id="rId22"/>
  </p:notesMasterIdLst>
  <p:handoutMasterIdLst>
    <p:handoutMasterId r:id="rId23"/>
  </p:handoutMasterIdLst>
  <p:sldIdLst>
    <p:sldId id="282" r:id="rId7"/>
    <p:sldId id="334" r:id="rId8"/>
    <p:sldId id="309" r:id="rId9"/>
    <p:sldId id="313" r:id="rId10"/>
    <p:sldId id="341" r:id="rId11"/>
    <p:sldId id="349" r:id="rId12"/>
    <p:sldId id="338" r:id="rId13"/>
    <p:sldId id="337" r:id="rId14"/>
    <p:sldId id="339" r:id="rId15"/>
    <p:sldId id="320" r:id="rId16"/>
    <p:sldId id="340" r:id="rId17"/>
    <p:sldId id="348" r:id="rId18"/>
    <p:sldId id="291" r:id="rId19"/>
    <p:sldId id="350" r:id="rId20"/>
    <p:sldId id="352" r:id="rId21"/>
  </p:sldIdLst>
  <p:sldSz cx="18288000" cy="10287000"/>
  <p:notesSz cx="6858000" cy="9144000"/>
  <p:embeddedFontLst>
    <p:embeddedFont>
      <p:font typeface="Open Sans" panose="020B0606030504020204" pitchFamily="34" charset="0"/>
      <p:regular r:id="rId24"/>
      <p:bold r:id="rId25"/>
      <p:italic r:id="rId26"/>
      <p:boldItalic r:id="rId2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1E1B5C-430B-FD7E-4263-2A6D85B7DA14}" name="James Williamson" initials="JW" userId="S::James.Williamson@ecorys.com::fc0cecd0-796a-4e3a-a6f6-bfe095b5fb90" providerId="AD"/>
  <p188:author id="{E97A7A5F-53E5-DBDE-5C39-CBC56751264E}" name="METZGER Vanessa (CLIMA)" initials="M(" userId="S::vanessa.metzger_ec.europa.eu#ext#@ecorys.onmicrosoft.com::ea4c4151-b0ba-44c2-8b72-e7cbbb517ea4" providerId="AD"/>
  <p188:author id="{8C4A947E-B3AD-2BF5-ED11-A81EDD5B20EE}" name="Giorgia Silvestri" initials="GS" userId="S::Giorgia.Silvestri@ecorys.com::88e87da0-1221-45a0-b997-4f6ee27bece0" providerId="AD"/>
  <p188:author id="{698C7B96-4DA2-EA09-EBA3-04CCEDB73F8A}" name="Martina Ierardi" initials="MI" userId="S::martina.ierardi@ecorys.com::122574c0-b0be-4aab-b2af-692482086b20" providerId="AD"/>
  <p188:author id="{814803A9-990C-E427-E1F1-067E9CE9E5DD}" name="Giorgia Silvestri" initials="GS" userId="S::giorgia.silvestri@ecorys.com::88e87da0-1221-45a0-b997-4f6ee27bece0" providerId="AD"/>
  <p188:author id="{AB9411B4-7515-13FD-0B71-1D16324FA4B2}" name="SEGURA MONDEJAR Mar (CLIMA-EXT)" initials="S(" userId="S::mar.segura-mondejar_ext.ec.europa.eu#ext#@ecorys.onmicrosoft.com::93884808-24eb-4289-96ec-b2190e3abe46" providerId="AD"/>
  <p188:author id="{EE1A40C6-03F5-CA2C-940E-B28955962C79}" name="Rebekah Alawode" initials="" userId="S::Rebekah.Alawode@ecorys.com::74921c77-bb9f-48af-960b-0eb1022e8483" providerId="AD"/>
  <p188:author id="{86D010F3-D110-13BF-3461-383093D014E7}" name="VIVEGNIS Betsy (CLIMA)" initials="V(" userId="S::betsy.vivegnis_ec.europa.eu#ext#@ecorys.onmicrosoft.com::addf6211-a25e-4900-b96d-607768ba2da9" providerId="AD"/>
  <p188:author id="{6F0BAEF8-896F-81FD-C2B3-9FA677200982}" name="Faye Hindle-Lewis" initials="FH" userId="S::faye.hindle-lewis@ecorys.com::c37f29ae-63f6-4d0b-aa64-bbe1f557f02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64E8"/>
    <a:srgbClr val="26155F"/>
    <a:srgbClr val="D7A6FF"/>
    <a:srgbClr val="80E789"/>
    <a:srgbClr val="A0BEFA"/>
    <a:srgbClr val="391A53"/>
    <a:srgbClr val="104B2B"/>
    <a:srgbClr val="2743A8"/>
    <a:srgbClr val="048743"/>
    <a:srgbClr val="8C0B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97A882-6C58-5EF2-48BC-1088C0EEB353}" v="1" dt="2026-01-08T14:30:58.301"/>
    <p1510:client id="{EBAAF3CB-FD06-D711-8CAD-CB7AF823C28C}" v="1" dt="2026-01-08T15:47:55.8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616" autoAdjust="0"/>
  </p:normalViewPr>
  <p:slideViewPr>
    <p:cSldViewPr snapToGrid="0">
      <p:cViewPr varScale="1">
        <p:scale>
          <a:sx n="33" d="100"/>
          <a:sy n="33" d="100"/>
        </p:scale>
        <p:origin x="1300" y="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2.fntdata"/><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font" Target="fonts/font1.fntdata"/><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handoutMaster" Target="handoutMasters/handoutMaster1.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theme" Target="theme/theme1.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41A62C-1492-84A2-7E97-C8A4CE50F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3F99754-EC02-84B8-8305-F756B1C295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92D609-C8CE-424D-ABB1-9A04263B9172}" type="datetimeFigureOut">
              <a:rPr lang="en-GB" smtClean="0"/>
              <a:t>12/01/2026</a:t>
            </a:fld>
            <a:endParaRPr lang="en-GB"/>
          </a:p>
        </p:txBody>
      </p:sp>
      <p:sp>
        <p:nvSpPr>
          <p:cNvPr id="4" name="Footer Placeholder 3">
            <a:extLst>
              <a:ext uri="{FF2B5EF4-FFF2-40B4-BE49-F238E27FC236}">
                <a16:creationId xmlns:a16="http://schemas.microsoft.com/office/drawing/2014/main" id="{66165731-641B-C9EA-0FC9-5AF051280FB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D3554CC-CFE1-7C89-F9AB-13FF52BF5B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C0F040-1FE9-4D7A-8EBB-F31915AB2B12}" type="slidenum">
              <a:rPr lang="en-GB" smtClean="0"/>
              <a:t>‹#›</a:t>
            </a:fld>
            <a:endParaRPr lang="en-GB"/>
          </a:p>
        </p:txBody>
      </p:sp>
    </p:spTree>
    <p:extLst>
      <p:ext uri="{BB962C8B-B14F-4D97-AF65-F5344CB8AC3E}">
        <p14:creationId xmlns:p14="http://schemas.microsoft.com/office/powerpoint/2010/main" val="1880491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5B4613-6C4E-4FB7-8BBE-B31A7B243E0E}" type="datetimeFigureOut">
              <a:rPr lang="en-US" smtClean="0"/>
              <a:t>1/12/2026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BCE2BD-2909-4D50-BFF6-50DC73793956}" type="slidenum">
              <a:rPr lang="en-US" smtClean="0"/>
              <a:t>‹#›</a:t>
            </a:fld>
            <a:endParaRPr lang="en-US"/>
          </a:p>
        </p:txBody>
      </p:sp>
    </p:spTree>
    <p:extLst>
      <p:ext uri="{BB962C8B-B14F-4D97-AF65-F5344CB8AC3E}">
        <p14:creationId xmlns:p14="http://schemas.microsoft.com/office/powerpoint/2010/main" val="1473636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limate-pact.europa.eu/join-our-new-pact2school-campaign_e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unicef.org/lac/en/toolkit-young-climate-activist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Welcome to the Pact2School Activity Guide! This toolkit is designed to support Climate Pact Ambassadors and primary school educators to engage children in fun, creative, and hands-on climate activities. These activities are meant to spark curiosity, creativity, and a sense of responsibility for young learners. Use this guide to inspire action in the classroom or outdoors and connect your school to the wider Climate Pact community. </a:t>
            </a:r>
            <a:endParaRPr lang="en-US"/>
          </a:p>
        </p:txBody>
      </p:sp>
      <p:sp>
        <p:nvSpPr>
          <p:cNvPr id="4" name="Slide Number Placeholder 3"/>
          <p:cNvSpPr>
            <a:spLocks noGrp="1"/>
          </p:cNvSpPr>
          <p:nvPr>
            <p:ph type="sldNum" sz="quarter" idx="5"/>
          </p:nvPr>
        </p:nvSpPr>
        <p:spPr/>
        <p:txBody>
          <a:bodyPr/>
          <a:lstStyle/>
          <a:p>
            <a:fld id="{E5BCE2BD-2909-4D50-BFF6-50DC73793956}" type="slidenum">
              <a:rPr lang="en-US" smtClean="0"/>
              <a:t>1</a:t>
            </a:fld>
            <a:endParaRPr lang="en-US"/>
          </a:p>
        </p:txBody>
      </p:sp>
    </p:spTree>
    <p:extLst>
      <p:ext uri="{BB962C8B-B14F-4D97-AF65-F5344CB8AC3E}">
        <p14:creationId xmlns:p14="http://schemas.microsoft.com/office/powerpoint/2010/main" val="3269568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6F1C1-ED4B-ADBC-AA69-72A493081C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807FD9-D0E7-7AA9-EA5B-788A036560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D242C6-1CBB-4A22-76DF-404106A5407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C8D151A-D793-3103-F665-C1D8231CDF9B}"/>
              </a:ext>
            </a:extLst>
          </p:cNvPr>
          <p:cNvSpPr>
            <a:spLocks noGrp="1"/>
          </p:cNvSpPr>
          <p:nvPr>
            <p:ph type="sldNum" sz="quarter" idx="5"/>
          </p:nvPr>
        </p:nvSpPr>
        <p:spPr/>
        <p:txBody>
          <a:bodyPr/>
          <a:lstStyle/>
          <a:p>
            <a:fld id="{E5BCE2BD-2909-4D50-BFF6-50DC73793956}" type="slidenum">
              <a:rPr lang="en-US" smtClean="0"/>
              <a:t>10</a:t>
            </a:fld>
            <a:endParaRPr lang="en-US"/>
          </a:p>
        </p:txBody>
      </p:sp>
    </p:spTree>
    <p:extLst>
      <p:ext uri="{BB962C8B-B14F-4D97-AF65-F5344CB8AC3E}">
        <p14:creationId xmlns:p14="http://schemas.microsoft.com/office/powerpoint/2010/main" val="4147338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48276-74D3-6F3E-9CAD-0C3A52CA79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4E14C7-6609-1C74-8C54-791FF6BD88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4FFBB4-D131-BF45-73D8-7D15E083A68E}"/>
              </a:ext>
            </a:extLst>
          </p:cNvPr>
          <p:cNvSpPr>
            <a:spLocks noGrp="1"/>
          </p:cNvSpPr>
          <p:nvPr>
            <p:ph type="body" idx="1"/>
          </p:nvPr>
        </p:nvSpPr>
        <p:spPr/>
        <p:txBody>
          <a:bodyPr/>
          <a:lstStyle/>
          <a:p>
            <a:r>
              <a:rPr lang="en-GB" sz="1200" b="0" i="0" kern="1200">
                <a:solidFill>
                  <a:schemeClr val="tx1"/>
                </a:solidFill>
                <a:effectLst/>
                <a:latin typeface="+mn-lt"/>
                <a:ea typeface="+mn-ea"/>
                <a:cs typeface="+mn-cs"/>
              </a:rPr>
              <a:t>This activity connects food, climate, and local communities. Encourage children to think about where their food comes from and how it’s grown. If possible, involve local farmers or chefs to make it more engaging. The goal is to build appreciation for local, seasonal food and reduce food waste. Link the discussion to climate-friendly choices and healthy eating.</a:t>
            </a:r>
            <a:endParaRPr lang="en-US"/>
          </a:p>
        </p:txBody>
      </p:sp>
      <p:sp>
        <p:nvSpPr>
          <p:cNvPr id="4" name="Slide Number Placeholder 3">
            <a:extLst>
              <a:ext uri="{FF2B5EF4-FFF2-40B4-BE49-F238E27FC236}">
                <a16:creationId xmlns:a16="http://schemas.microsoft.com/office/drawing/2014/main" id="{B8E1519C-AFEA-7AA0-0801-7776924AAA23}"/>
              </a:ext>
            </a:extLst>
          </p:cNvPr>
          <p:cNvSpPr>
            <a:spLocks noGrp="1"/>
          </p:cNvSpPr>
          <p:nvPr>
            <p:ph type="sldNum" sz="quarter" idx="5"/>
          </p:nvPr>
        </p:nvSpPr>
        <p:spPr/>
        <p:txBody>
          <a:bodyPr/>
          <a:lstStyle/>
          <a:p>
            <a:fld id="{E5BCE2BD-2909-4D50-BFF6-50DC73793956}" type="slidenum">
              <a:rPr lang="en-US" smtClean="0"/>
              <a:t>11</a:t>
            </a:fld>
            <a:endParaRPr lang="en-US"/>
          </a:p>
        </p:txBody>
      </p:sp>
    </p:spTree>
    <p:extLst>
      <p:ext uri="{BB962C8B-B14F-4D97-AF65-F5344CB8AC3E}">
        <p14:creationId xmlns:p14="http://schemas.microsoft.com/office/powerpoint/2010/main" val="522614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0" i="0" kern="1200" dirty="0">
                <a:solidFill>
                  <a:schemeClr val="tx1"/>
                </a:solidFill>
                <a:effectLst/>
                <a:latin typeface="+mn-lt"/>
                <a:ea typeface="+mn-ea"/>
                <a:cs typeface="+mn-cs"/>
              </a:rPr>
              <a:t>End by encouraging teachers and ambassadors to use these activities as starting points: small steps that build a shared culture of climate action in schools across Europe.</a:t>
            </a:r>
            <a:r>
              <a:rPr lang="en-GB" dirty="0"/>
              <a:t> </a:t>
            </a:r>
            <a:r>
              <a:rPr lang="en-US" dirty="0"/>
              <a:t>Please also </a:t>
            </a:r>
            <a:r>
              <a:rPr lang="en-US" dirty="0" err="1"/>
              <a:t>encorage</a:t>
            </a:r>
            <a:r>
              <a:rPr lang="en-US" dirty="0"/>
              <a:t> teachers and other education community members to join the Pact2School campaign. The campaign aims to support children, youths, teachers and the rest of the education community to explore green action and sustainability topics, it also aims to develop meaningful partnerships between the Climate Pact community and schools and universities. </a:t>
            </a:r>
            <a:endParaRPr lang="en-US" dirty="0">
              <a:solidFill>
                <a:srgbClr val="444444"/>
              </a:solidFill>
            </a:endParaRPr>
          </a:p>
          <a:p>
            <a:r>
              <a:rPr lang="en-US" dirty="0"/>
              <a:t>The campaign aims to inspire students and teachers by </a:t>
            </a:r>
            <a:r>
              <a:rPr lang="en-US" dirty="0" err="1"/>
              <a:t>organising</a:t>
            </a:r>
            <a:r>
              <a:rPr lang="en-US" dirty="0"/>
              <a:t> awareness raising sessions on the sustainability and climate action topics as well as to support schools to participate in the Pact2School challenge by submitting impactful student-led project ideas and get up to 1000 euros in project funding. </a:t>
            </a:r>
            <a:endParaRPr lang="en-US" dirty="0">
              <a:solidFill>
                <a:srgbClr val="444444"/>
              </a:solidFill>
            </a:endParaRPr>
          </a:p>
          <a:p>
            <a:r>
              <a:rPr lang="en-GB" dirty="0">
                <a:solidFill>
                  <a:srgbClr val="000000"/>
                </a:solidFill>
              </a:rPr>
              <a:t>Pact2School</a:t>
            </a:r>
            <a:r>
              <a:rPr lang="en-GB" dirty="0"/>
              <a:t> campaign webpage: </a:t>
            </a:r>
            <a:r>
              <a:rPr lang="en-GB" dirty="0">
                <a:hlinkClick r:id="rId3"/>
              </a:rPr>
              <a:t>Join our new Pact2School campaign - European Union</a:t>
            </a:r>
            <a:endParaRPr lang="en-BE" dirty="0"/>
          </a:p>
          <a:p>
            <a:endParaRPr lang="en-US"/>
          </a:p>
        </p:txBody>
      </p:sp>
      <p:sp>
        <p:nvSpPr>
          <p:cNvPr id="4" name="Slide Number Placeholder 3"/>
          <p:cNvSpPr>
            <a:spLocks noGrp="1"/>
          </p:cNvSpPr>
          <p:nvPr>
            <p:ph type="sldNum" sz="quarter" idx="5"/>
          </p:nvPr>
        </p:nvSpPr>
        <p:spPr/>
        <p:txBody>
          <a:bodyPr/>
          <a:lstStyle/>
          <a:p>
            <a:fld id="{E5BCE2BD-2909-4D50-BFF6-50DC73793956}" type="slidenum">
              <a:rPr lang="en-US" smtClean="0"/>
              <a:t>12</a:t>
            </a:fld>
            <a:endParaRPr lang="en-US"/>
          </a:p>
        </p:txBody>
      </p:sp>
    </p:spTree>
    <p:extLst>
      <p:ext uri="{BB962C8B-B14F-4D97-AF65-F5344CB8AC3E}">
        <p14:creationId xmlns:p14="http://schemas.microsoft.com/office/powerpoint/2010/main" val="3371994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BCE2BD-2909-4D50-BFF6-50DC73793956}" type="slidenum">
              <a:rPr lang="en-US" smtClean="0"/>
              <a:t>13</a:t>
            </a:fld>
            <a:endParaRPr lang="en-US"/>
          </a:p>
        </p:txBody>
      </p:sp>
    </p:spTree>
    <p:extLst>
      <p:ext uri="{BB962C8B-B14F-4D97-AF65-F5344CB8AC3E}">
        <p14:creationId xmlns:p14="http://schemas.microsoft.com/office/powerpoint/2010/main" val="2577875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5BA57-737B-3AFC-6C41-1A9330EDFA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908819-93D2-8D92-14FD-BA4BBB582B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793769-B2E1-6D40-86C7-53382D45B561}"/>
              </a:ext>
            </a:extLst>
          </p:cNvPr>
          <p:cNvSpPr>
            <a:spLocks noGrp="1"/>
          </p:cNvSpPr>
          <p:nvPr>
            <p:ph type="body" idx="1"/>
          </p:nvPr>
        </p:nvSpPr>
        <p:spPr/>
        <p:txBody>
          <a:bodyPr/>
          <a:lstStyle/>
          <a:p>
            <a:r>
              <a:rPr lang="en-GB"/>
              <a:t>Feel free to add any activity that you might know and that you would like to share with teachers or other members of the education community. </a:t>
            </a:r>
            <a:endParaRPr lang="en-US"/>
          </a:p>
        </p:txBody>
      </p:sp>
      <p:sp>
        <p:nvSpPr>
          <p:cNvPr id="4" name="Slide Number Placeholder 3">
            <a:extLst>
              <a:ext uri="{FF2B5EF4-FFF2-40B4-BE49-F238E27FC236}">
                <a16:creationId xmlns:a16="http://schemas.microsoft.com/office/drawing/2014/main" id="{F12AE2B5-772C-4E1F-BBA6-903B2B2A89F7}"/>
              </a:ext>
            </a:extLst>
          </p:cNvPr>
          <p:cNvSpPr>
            <a:spLocks noGrp="1"/>
          </p:cNvSpPr>
          <p:nvPr>
            <p:ph type="sldNum" sz="quarter" idx="5"/>
          </p:nvPr>
        </p:nvSpPr>
        <p:spPr/>
        <p:txBody>
          <a:bodyPr/>
          <a:lstStyle/>
          <a:p>
            <a:fld id="{E5BCE2BD-2909-4D50-BFF6-50DC73793956}" type="slidenum">
              <a:rPr lang="en-US" smtClean="0"/>
              <a:t>14</a:t>
            </a:fld>
            <a:endParaRPr lang="en-US"/>
          </a:p>
        </p:txBody>
      </p:sp>
    </p:spTree>
    <p:extLst>
      <p:ext uri="{BB962C8B-B14F-4D97-AF65-F5344CB8AC3E}">
        <p14:creationId xmlns:p14="http://schemas.microsoft.com/office/powerpoint/2010/main" val="2680437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would like you could use this slide to introduce yourself and you can integrate it as part of the presentation</a:t>
            </a:r>
            <a:endParaRPr lang="LID4096" dirty="0"/>
          </a:p>
        </p:txBody>
      </p:sp>
      <p:sp>
        <p:nvSpPr>
          <p:cNvPr id="4" name="Slide Number Placeholder 3"/>
          <p:cNvSpPr>
            <a:spLocks noGrp="1"/>
          </p:cNvSpPr>
          <p:nvPr>
            <p:ph type="sldNum" sz="quarter" idx="5"/>
          </p:nvPr>
        </p:nvSpPr>
        <p:spPr/>
        <p:txBody>
          <a:bodyPr/>
          <a:lstStyle/>
          <a:p>
            <a:fld id="{E5BCE2BD-2909-4D50-BFF6-50DC73793956}" type="slidenum">
              <a:rPr lang="en-US" smtClean="0"/>
              <a:t>15</a:t>
            </a:fld>
            <a:endParaRPr lang="en-US"/>
          </a:p>
        </p:txBody>
      </p:sp>
    </p:spTree>
    <p:extLst>
      <p:ext uri="{BB962C8B-B14F-4D97-AF65-F5344CB8AC3E}">
        <p14:creationId xmlns:p14="http://schemas.microsoft.com/office/powerpoint/2010/main" val="1783169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BCE2BD-2909-4D50-BFF6-50DC73793956}" type="slidenum">
              <a:rPr lang="en-US" smtClean="0"/>
              <a:t>2</a:t>
            </a:fld>
            <a:endParaRPr lang="en-US"/>
          </a:p>
        </p:txBody>
      </p:sp>
    </p:spTree>
    <p:extLst>
      <p:ext uri="{BB962C8B-B14F-4D97-AF65-F5344CB8AC3E}">
        <p14:creationId xmlns:p14="http://schemas.microsoft.com/office/powerpoint/2010/main" val="3002013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Introduce the six key themes that structure the activities in this guide. These themes help children explore climate action in a playful and age-appropriate way. You can choose one or more themes depending on your school’s interests or current projects. Each theme connects everyday experiences to broader climate challenges and solutions.</a:t>
            </a:r>
            <a:endParaRPr lang="en-BE"/>
          </a:p>
        </p:txBody>
      </p:sp>
      <p:sp>
        <p:nvSpPr>
          <p:cNvPr id="4" name="Slide Number Placeholder 3"/>
          <p:cNvSpPr>
            <a:spLocks noGrp="1"/>
          </p:cNvSpPr>
          <p:nvPr>
            <p:ph type="sldNum" sz="quarter" idx="5"/>
          </p:nvPr>
        </p:nvSpPr>
        <p:spPr/>
        <p:txBody>
          <a:bodyPr/>
          <a:lstStyle/>
          <a:p>
            <a:fld id="{E5BCE2BD-2909-4D50-BFF6-50DC73793956}" type="slidenum">
              <a:rPr lang="en-US" smtClean="0"/>
              <a:t>3</a:t>
            </a:fld>
            <a:endParaRPr lang="en-US"/>
          </a:p>
        </p:txBody>
      </p:sp>
    </p:spTree>
    <p:extLst>
      <p:ext uri="{BB962C8B-B14F-4D97-AF65-F5344CB8AC3E}">
        <p14:creationId xmlns:p14="http://schemas.microsoft.com/office/powerpoint/2010/main" val="2764003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82823-1515-D36D-5EAA-562F694153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EDA22B-7E77-11BD-56CD-5D690FCEB5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CE748C-4931-F24A-9546-0F1096D5FC27}"/>
              </a:ext>
            </a:extLst>
          </p:cNvPr>
          <p:cNvSpPr>
            <a:spLocks noGrp="1"/>
          </p:cNvSpPr>
          <p:nvPr>
            <p:ph type="body" idx="1"/>
          </p:nvPr>
        </p:nvSpPr>
        <p:spPr/>
        <p:txBody>
          <a:bodyPr/>
          <a:lstStyle/>
          <a:p>
            <a:r>
              <a:rPr lang="en-US" sz="1200" b="0" i="0" kern="1200">
                <a:solidFill>
                  <a:schemeClr val="tx1"/>
                </a:solidFill>
                <a:effectLst/>
                <a:latin typeface="+mn-lt"/>
                <a:ea typeface="+mn-ea"/>
                <a:cs typeface="+mn-cs"/>
              </a:rPr>
              <a:t>This activity helps children understand the impact of everyday actions on the planet. Use the cards to spark discussion and group work. Encourage students to reflect on their choices and create a visual reminder of their climate promises. The poster can be displayed in the classroom to reinforce their commitment.</a:t>
            </a:r>
            <a:endParaRPr lang="en-BE"/>
          </a:p>
        </p:txBody>
      </p:sp>
      <p:sp>
        <p:nvSpPr>
          <p:cNvPr id="4" name="Slide Number Placeholder 3">
            <a:extLst>
              <a:ext uri="{FF2B5EF4-FFF2-40B4-BE49-F238E27FC236}">
                <a16:creationId xmlns:a16="http://schemas.microsoft.com/office/drawing/2014/main" id="{57E14311-0CD0-52AD-F2D7-BF03F9E2FF76}"/>
              </a:ext>
            </a:extLst>
          </p:cNvPr>
          <p:cNvSpPr>
            <a:spLocks noGrp="1"/>
          </p:cNvSpPr>
          <p:nvPr>
            <p:ph type="sldNum" sz="quarter" idx="5"/>
          </p:nvPr>
        </p:nvSpPr>
        <p:spPr/>
        <p:txBody>
          <a:bodyPr/>
          <a:lstStyle/>
          <a:p>
            <a:fld id="{E5BCE2BD-2909-4D50-BFF6-50DC73793956}" type="slidenum">
              <a:rPr lang="en-US" smtClean="0"/>
              <a:t>4</a:t>
            </a:fld>
            <a:endParaRPr lang="en-US"/>
          </a:p>
        </p:txBody>
      </p:sp>
    </p:spTree>
    <p:extLst>
      <p:ext uri="{BB962C8B-B14F-4D97-AF65-F5344CB8AC3E}">
        <p14:creationId xmlns:p14="http://schemas.microsoft.com/office/powerpoint/2010/main" val="3270679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59D09-33EB-C41A-D592-666109E14E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5C077E-8B55-471E-1A93-09575922C5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130A82-D11E-1B27-BE10-6FBAD3601055}"/>
              </a:ext>
            </a:extLst>
          </p:cNvPr>
          <p:cNvSpPr>
            <a:spLocks noGrp="1"/>
          </p:cNvSpPr>
          <p:nvPr>
            <p:ph type="body" idx="1"/>
          </p:nvPr>
        </p:nvSpPr>
        <p:spPr/>
        <p:txBody>
          <a:bodyPr/>
          <a:lstStyle/>
          <a:p>
            <a:r>
              <a:rPr lang="en-GB" dirty="0"/>
              <a:t>This 1-hour activity invites students to invent a Climate Superhero to explore how individual actions can help the planet.</a:t>
            </a:r>
            <a:br>
              <a:rPr lang="en-GB" dirty="0">
                <a:cs typeface="+mn-lt"/>
              </a:rPr>
            </a:br>
            <a:r>
              <a:rPr lang="en-GB" dirty="0"/>
              <a:t> Start by giving a few fun examples, then ask students to draw their superhero and describe their powers.</a:t>
            </a:r>
            <a:br>
              <a:rPr lang="en-GB" dirty="0">
                <a:cs typeface="+mn-lt"/>
              </a:rPr>
            </a:br>
            <a:r>
              <a:rPr lang="en-GB" dirty="0"/>
              <a:t> Display the drawings around the classroom and end with a group discussion:</a:t>
            </a:r>
            <a:br>
              <a:rPr lang="en-GB" dirty="0">
                <a:cs typeface="+mn-lt"/>
              </a:rPr>
            </a:br>
            <a:r>
              <a:rPr lang="en-GB" dirty="0"/>
              <a:t> “What power can we use every day to protect the planet?”</a:t>
            </a:r>
            <a:br>
              <a:rPr lang="en-GB" dirty="0">
                <a:cs typeface="+mn-lt"/>
              </a:rPr>
            </a:br>
            <a:r>
              <a:rPr lang="en-GB" dirty="0"/>
              <a:t> The aim is to build students’ sense of identity, agency, and motivation for climate action through creativity.</a:t>
            </a:r>
            <a:endParaRPr lang="en-US" dirty="0"/>
          </a:p>
          <a:p>
            <a:r>
              <a:rPr lang="en-GB" dirty="0"/>
              <a:t>Related resources: </a:t>
            </a:r>
            <a:endParaRPr lang="en-US" dirty="0"/>
          </a:p>
          <a:p>
            <a:pPr marL="171450" indent="-171450">
              <a:buFont typeface="Arial" panose="020B0604020202020204" pitchFamily="34" charset="0"/>
              <a:buChar char="•"/>
            </a:pPr>
            <a:r>
              <a:rPr lang="en-GB" dirty="0"/>
              <a:t>UNICEF Toolkit for young climate activists: </a:t>
            </a:r>
            <a:r>
              <a:rPr lang="en-GB" u="sng" dirty="0">
                <a:hlinkClick r:id="rId3"/>
              </a:rPr>
              <a:t>Toolkit for young climate activists | UNICEF</a:t>
            </a:r>
            <a:r>
              <a:rPr lang="en-GB" dirty="0"/>
              <a:t> </a:t>
            </a:r>
          </a:p>
          <a:p>
            <a:endParaRPr lang="en-US"/>
          </a:p>
        </p:txBody>
      </p:sp>
      <p:sp>
        <p:nvSpPr>
          <p:cNvPr id="4" name="Slide Number Placeholder 3">
            <a:extLst>
              <a:ext uri="{FF2B5EF4-FFF2-40B4-BE49-F238E27FC236}">
                <a16:creationId xmlns:a16="http://schemas.microsoft.com/office/drawing/2014/main" id="{ADC47DA6-FAED-18C9-98A3-A0C2E294E600}"/>
              </a:ext>
            </a:extLst>
          </p:cNvPr>
          <p:cNvSpPr>
            <a:spLocks noGrp="1"/>
          </p:cNvSpPr>
          <p:nvPr>
            <p:ph type="sldNum" sz="quarter" idx="5"/>
          </p:nvPr>
        </p:nvSpPr>
        <p:spPr/>
        <p:txBody>
          <a:bodyPr/>
          <a:lstStyle/>
          <a:p>
            <a:fld id="{E5BCE2BD-2909-4D50-BFF6-50DC73793956}" type="slidenum">
              <a:rPr lang="en-US" smtClean="0"/>
              <a:t>5</a:t>
            </a:fld>
            <a:endParaRPr lang="en-US"/>
          </a:p>
        </p:txBody>
      </p:sp>
    </p:spTree>
    <p:extLst>
      <p:ext uri="{BB962C8B-B14F-4D97-AF65-F5344CB8AC3E}">
        <p14:creationId xmlns:p14="http://schemas.microsoft.com/office/powerpoint/2010/main" val="1332566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1A575-5A58-C92D-103D-87E8D43A18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6CEBB4-2A3F-CCFB-8357-578951F2D4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DCE688-FDE0-EC7B-3ACB-C67F00BF11BA}"/>
              </a:ext>
            </a:extLst>
          </p:cNvPr>
          <p:cNvSpPr>
            <a:spLocks noGrp="1"/>
          </p:cNvSpPr>
          <p:nvPr>
            <p:ph type="body" idx="1"/>
          </p:nvPr>
        </p:nvSpPr>
        <p:spPr/>
        <p:txBody>
          <a:bodyPr/>
          <a:lstStyle/>
          <a:p>
            <a:r>
              <a:rPr lang="en-GB" dirty="0"/>
              <a:t>This 1-hour activity helps students imagine a city designed for people instead of cars.</a:t>
            </a:r>
            <a:br>
              <a:rPr lang="en-GB" dirty="0">
                <a:cs typeface="+mn-lt"/>
              </a:rPr>
            </a:br>
            <a:r>
              <a:rPr lang="en-GB" dirty="0"/>
              <a:t> Start by asking: “What makes a city safe and clean for walking and cycling?”</a:t>
            </a:r>
            <a:br>
              <a:rPr lang="en-GB" dirty="0">
                <a:cs typeface="+mn-lt"/>
              </a:rPr>
            </a:br>
            <a:r>
              <a:rPr lang="en-GB" dirty="0"/>
              <a:t> Then divide students into groups and give them materials to draw or build a ‘car-free city’, including bike lanes, pedestrian zones, safe school routes, green areas, and public transport.</a:t>
            </a:r>
            <a:br>
              <a:rPr lang="en-GB" dirty="0">
                <a:cs typeface="+mn-lt"/>
              </a:rPr>
            </a:br>
            <a:r>
              <a:rPr lang="en-GB" dirty="0"/>
              <a:t> Afterward, each group presents how people move around their city.</a:t>
            </a:r>
            <a:br>
              <a:rPr lang="en-GB" dirty="0">
                <a:cs typeface="+mn-lt"/>
              </a:rPr>
            </a:br>
            <a:r>
              <a:rPr lang="en-GB" dirty="0"/>
              <a:t> Finish with a reflection: “Which ideas could we use in our school or neighbourhood?”</a:t>
            </a:r>
            <a:br>
              <a:rPr lang="en-GB" dirty="0">
                <a:cs typeface="+mn-lt"/>
              </a:rPr>
            </a:br>
            <a:r>
              <a:rPr lang="en-GB" dirty="0"/>
              <a:t> The goal is to encourage students to think about people-centred, sustainable urban design. This activity can also be adapted to broader themes, such as green, inclusive, or climate-friendly cities, depending on the learning objectives.</a:t>
            </a:r>
            <a:endParaRPr lang="en-US" dirty="0"/>
          </a:p>
        </p:txBody>
      </p:sp>
      <p:sp>
        <p:nvSpPr>
          <p:cNvPr id="4" name="Slide Number Placeholder 3">
            <a:extLst>
              <a:ext uri="{FF2B5EF4-FFF2-40B4-BE49-F238E27FC236}">
                <a16:creationId xmlns:a16="http://schemas.microsoft.com/office/drawing/2014/main" id="{6ED36AD2-0CAA-FE59-61B7-EAC15507D010}"/>
              </a:ext>
            </a:extLst>
          </p:cNvPr>
          <p:cNvSpPr>
            <a:spLocks noGrp="1"/>
          </p:cNvSpPr>
          <p:nvPr>
            <p:ph type="sldNum" sz="quarter" idx="5"/>
          </p:nvPr>
        </p:nvSpPr>
        <p:spPr/>
        <p:txBody>
          <a:bodyPr/>
          <a:lstStyle/>
          <a:p>
            <a:fld id="{E5BCE2BD-2909-4D50-BFF6-50DC73793956}" type="slidenum">
              <a:rPr lang="en-US" smtClean="0"/>
              <a:t>6</a:t>
            </a:fld>
            <a:endParaRPr lang="en-US"/>
          </a:p>
        </p:txBody>
      </p:sp>
    </p:spTree>
    <p:extLst>
      <p:ext uri="{BB962C8B-B14F-4D97-AF65-F5344CB8AC3E}">
        <p14:creationId xmlns:p14="http://schemas.microsoft.com/office/powerpoint/2010/main" val="3906889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915E0-2D89-C2CD-E374-4853716746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4BA487-FE06-C5C7-AAB6-FB643650F5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ADBD84-775E-3CC0-8DE7-8BB05AF30B17}"/>
              </a:ext>
            </a:extLst>
          </p:cNvPr>
          <p:cNvSpPr>
            <a:spLocks noGrp="1"/>
          </p:cNvSpPr>
          <p:nvPr>
            <p:ph type="body" idx="1"/>
          </p:nvPr>
        </p:nvSpPr>
        <p:spPr/>
        <p:txBody>
          <a:bodyPr/>
          <a:lstStyle/>
          <a:p>
            <a:r>
              <a:rPr lang="en-GB" sz="1200" b="0" i="0" kern="1200">
                <a:solidFill>
                  <a:schemeClr val="tx1"/>
                </a:solidFill>
                <a:effectLst/>
                <a:latin typeface="+mn-lt"/>
                <a:ea typeface="+mn-ea"/>
                <a:cs typeface="+mn-cs"/>
              </a:rPr>
              <a:t>This is a game that teaches children how to sort waste correctly. It’s a great way to introduce the concept of circular economy. Use the reflection moment to talk about where waste goes and how we can reduce it. The art corner adds a creative twist and helps reinforce the idea of reuse. </a:t>
            </a:r>
            <a:endParaRPr lang="en-BE"/>
          </a:p>
        </p:txBody>
      </p:sp>
      <p:sp>
        <p:nvSpPr>
          <p:cNvPr id="4" name="Slide Number Placeholder 3">
            <a:extLst>
              <a:ext uri="{FF2B5EF4-FFF2-40B4-BE49-F238E27FC236}">
                <a16:creationId xmlns:a16="http://schemas.microsoft.com/office/drawing/2014/main" id="{FFAA5E33-3D5B-CA63-776A-B81D90FB2C65}"/>
              </a:ext>
            </a:extLst>
          </p:cNvPr>
          <p:cNvSpPr>
            <a:spLocks noGrp="1"/>
          </p:cNvSpPr>
          <p:nvPr>
            <p:ph type="sldNum" sz="quarter" idx="5"/>
          </p:nvPr>
        </p:nvSpPr>
        <p:spPr/>
        <p:txBody>
          <a:bodyPr/>
          <a:lstStyle/>
          <a:p>
            <a:fld id="{E5BCE2BD-2909-4D50-BFF6-50DC73793956}" type="slidenum">
              <a:rPr lang="en-US" smtClean="0"/>
              <a:t>7</a:t>
            </a:fld>
            <a:endParaRPr lang="en-US"/>
          </a:p>
        </p:txBody>
      </p:sp>
    </p:spTree>
    <p:extLst>
      <p:ext uri="{BB962C8B-B14F-4D97-AF65-F5344CB8AC3E}">
        <p14:creationId xmlns:p14="http://schemas.microsoft.com/office/powerpoint/2010/main" val="2334762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D6D3B-3F95-1A56-A361-25891FB970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00FDBF-21BE-A37C-B710-BB2B3C42AA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CA9353-F0E8-5B6F-0D0B-D6A45FC306AC}"/>
              </a:ext>
            </a:extLst>
          </p:cNvPr>
          <p:cNvSpPr>
            <a:spLocks noGrp="1"/>
          </p:cNvSpPr>
          <p:nvPr>
            <p:ph type="body" idx="1"/>
          </p:nvPr>
        </p:nvSpPr>
        <p:spPr/>
        <p:txBody>
          <a:bodyPr/>
          <a:lstStyle/>
          <a:p>
            <a:r>
              <a:rPr lang="en-GB" sz="1200" b="0" i="0" kern="1200">
                <a:solidFill>
                  <a:schemeClr val="tx1"/>
                </a:solidFill>
                <a:effectLst/>
                <a:latin typeface="+mn-lt"/>
                <a:ea typeface="+mn-ea"/>
                <a:cs typeface="+mn-cs"/>
              </a:rPr>
              <a:t>This activity turns students into energy detectives! Guide them through the school to identify energy waste and empower them to take action. The goal is to make energy saving fun and visible, and to promote responsibility through the role of Energy Ambassadors. Celebrate their findings and encourage them to share tips with their families and become energy detectives at home.</a:t>
            </a:r>
            <a:endParaRPr lang="en-BE"/>
          </a:p>
        </p:txBody>
      </p:sp>
      <p:sp>
        <p:nvSpPr>
          <p:cNvPr id="4" name="Slide Number Placeholder 3">
            <a:extLst>
              <a:ext uri="{FF2B5EF4-FFF2-40B4-BE49-F238E27FC236}">
                <a16:creationId xmlns:a16="http://schemas.microsoft.com/office/drawing/2014/main" id="{5B3F0B60-E3AD-750D-F444-AC954008C3A5}"/>
              </a:ext>
            </a:extLst>
          </p:cNvPr>
          <p:cNvSpPr>
            <a:spLocks noGrp="1"/>
          </p:cNvSpPr>
          <p:nvPr>
            <p:ph type="sldNum" sz="quarter" idx="5"/>
          </p:nvPr>
        </p:nvSpPr>
        <p:spPr/>
        <p:txBody>
          <a:bodyPr/>
          <a:lstStyle/>
          <a:p>
            <a:fld id="{E5BCE2BD-2909-4D50-BFF6-50DC73793956}" type="slidenum">
              <a:rPr lang="en-US" smtClean="0"/>
              <a:t>8</a:t>
            </a:fld>
            <a:endParaRPr lang="en-US"/>
          </a:p>
        </p:txBody>
      </p:sp>
    </p:spTree>
    <p:extLst>
      <p:ext uri="{BB962C8B-B14F-4D97-AF65-F5344CB8AC3E}">
        <p14:creationId xmlns:p14="http://schemas.microsoft.com/office/powerpoint/2010/main" val="3983831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BA7ED-1F6D-870F-C034-730144C974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FD539C-7CAC-BD32-070A-FB1044D1C8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519F8B-3B5A-AB78-F903-48DDED796165}"/>
              </a:ext>
            </a:extLst>
          </p:cNvPr>
          <p:cNvSpPr>
            <a:spLocks noGrp="1"/>
          </p:cNvSpPr>
          <p:nvPr>
            <p:ph type="body" idx="1"/>
          </p:nvPr>
        </p:nvSpPr>
        <p:spPr/>
        <p:txBody>
          <a:bodyPr/>
          <a:lstStyle/>
          <a:p>
            <a:r>
              <a:rPr lang="en-GB" sz="1200" b="0" i="0" kern="1200">
                <a:solidFill>
                  <a:schemeClr val="tx1"/>
                </a:solidFill>
                <a:effectLst/>
                <a:latin typeface="+mn-lt"/>
                <a:ea typeface="+mn-ea"/>
                <a:cs typeface="+mn-cs"/>
              </a:rPr>
              <a:t>Encourage the educators to connect to local nature and biodiversity (e.g. local park or school garden). You can invite a local gardener, parent, or community volunteer to share planting tips, or encourage educators to highlight the importance of a local natural area. Link the discussion to broader Climate Pact themes: caring for nature, reducing emissions, and creating greener, healthier communities.</a:t>
            </a:r>
            <a:endParaRPr lang="en-US"/>
          </a:p>
        </p:txBody>
      </p:sp>
      <p:sp>
        <p:nvSpPr>
          <p:cNvPr id="4" name="Slide Number Placeholder 3">
            <a:extLst>
              <a:ext uri="{FF2B5EF4-FFF2-40B4-BE49-F238E27FC236}">
                <a16:creationId xmlns:a16="http://schemas.microsoft.com/office/drawing/2014/main" id="{948ACD48-AEE0-3246-7E71-CE80D1713EF3}"/>
              </a:ext>
            </a:extLst>
          </p:cNvPr>
          <p:cNvSpPr>
            <a:spLocks noGrp="1"/>
          </p:cNvSpPr>
          <p:nvPr>
            <p:ph type="sldNum" sz="quarter" idx="5"/>
          </p:nvPr>
        </p:nvSpPr>
        <p:spPr/>
        <p:txBody>
          <a:bodyPr/>
          <a:lstStyle/>
          <a:p>
            <a:fld id="{E5BCE2BD-2909-4D50-BFF6-50DC73793956}" type="slidenum">
              <a:rPr lang="en-US" smtClean="0"/>
              <a:t>9</a:t>
            </a:fld>
            <a:endParaRPr lang="en-US"/>
          </a:p>
        </p:txBody>
      </p:sp>
    </p:spTree>
    <p:extLst>
      <p:ext uri="{BB962C8B-B14F-4D97-AF65-F5344CB8AC3E}">
        <p14:creationId xmlns:p14="http://schemas.microsoft.com/office/powerpoint/2010/main" val="34701091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Bl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48D7B5-10F3-43AD-49DB-5AC1A0113E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6039"/>
            <a:ext cx="18334290" cy="10313038"/>
          </a:xfrm>
          <a:prstGeom prst="rect">
            <a:avLst/>
          </a:prstGeom>
        </p:spPr>
      </p:pic>
      <p:pic>
        <p:nvPicPr>
          <p:cNvPr id="15" name="Picture 14">
            <a:extLst>
              <a:ext uri="{FF2B5EF4-FFF2-40B4-BE49-F238E27FC236}">
                <a16:creationId xmlns:a16="http://schemas.microsoft.com/office/drawing/2014/main" id="{56DCE9E7-B444-4F03-1A76-BEF69FD721FB}"/>
              </a:ext>
            </a:extLst>
          </p:cNvPr>
          <p:cNvPicPr>
            <a:picLocks noChangeAspect="1"/>
          </p:cNvPicPr>
          <p:nvPr userDrawn="1"/>
        </p:nvPicPr>
        <p:blipFill>
          <a:blip r:embed="rId3">
            <a:extLst>
              <a:ext uri="{28A0092B-C50C-407E-A947-70E740481C1C}">
                <a14:useLocalDpi xmlns:a14="http://schemas.microsoft.com/office/drawing/2010/main" val="0"/>
              </a:ext>
            </a:extLst>
          </a:blip>
          <a:srcRect l="2805" t="6270" r="83237" b="74369"/>
          <a:stretch>
            <a:fillRect/>
          </a:stretch>
        </p:blipFill>
        <p:spPr>
          <a:xfrm>
            <a:off x="476250" y="625780"/>
            <a:ext cx="2563521" cy="2000227"/>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166583" y="5333396"/>
            <a:ext cx="6656322" cy="1288009"/>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11209911" y="6621405"/>
            <a:ext cx="6656322" cy="1288009"/>
          </a:xfrm>
          <a:prstGeom prst="rect">
            <a:avLst/>
          </a:prstGeom>
          <a:solidFill>
            <a:srgbClr val="391A53"/>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48" name="Picture 47" descr="A close up of a sign&#10;&#10;AI-generated content may be incorrect.">
            <a:extLst>
              <a:ext uri="{FF2B5EF4-FFF2-40B4-BE49-F238E27FC236}">
                <a16:creationId xmlns:a16="http://schemas.microsoft.com/office/drawing/2014/main" id="{6D7F9109-D55C-622B-DD2A-9E81C98252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2762" y="6508629"/>
            <a:ext cx="4413627" cy="3152590"/>
          </a:xfrm>
          <a:prstGeom prst="rect">
            <a:avLst/>
          </a:prstGeom>
        </p:spPr>
      </p:pic>
      <p:pic>
        <p:nvPicPr>
          <p:cNvPr id="6" name="Picture 5" descr="A blue curved line on a black background&#10;&#10;AI-generated content may be incorrect.">
            <a:extLst>
              <a:ext uri="{FF2B5EF4-FFF2-40B4-BE49-F238E27FC236}">
                <a16:creationId xmlns:a16="http://schemas.microsoft.com/office/drawing/2014/main" id="{D42788D9-0408-27D5-1DE3-D0C182025B1F}"/>
              </a:ext>
            </a:extLst>
          </p:cNvPr>
          <p:cNvPicPr>
            <a:picLocks noChangeAspect="1"/>
          </p:cNvPicPr>
          <p:nvPr userDrawn="1"/>
        </p:nvPicPr>
        <p:blipFill>
          <a:blip r:embed="rId5">
            <a:extLst>
              <a:ext uri="{28A0092B-C50C-407E-A947-70E740481C1C}">
                <a14:useLocalDpi xmlns:a14="http://schemas.microsoft.com/office/drawing/2010/main" val="0"/>
              </a:ext>
            </a:extLst>
          </a:blip>
          <a:srcRect l="30865" t="14576" r="33999" b="26102"/>
          <a:stretch>
            <a:fillRect/>
          </a:stretch>
        </p:blipFill>
        <p:spPr>
          <a:xfrm>
            <a:off x="3039771" y="4162221"/>
            <a:ext cx="1404199" cy="810195"/>
          </a:xfrm>
          <a:prstGeom prst="rect">
            <a:avLst/>
          </a:prstGeom>
        </p:spPr>
      </p:pic>
      <p:pic>
        <p:nvPicPr>
          <p:cNvPr id="10" name="Picture 9" descr="A blue and green earth in a circle&#10;&#10;AI-generated content may be incorrect.">
            <a:extLst>
              <a:ext uri="{FF2B5EF4-FFF2-40B4-BE49-F238E27FC236}">
                <a16:creationId xmlns:a16="http://schemas.microsoft.com/office/drawing/2014/main" id="{29303091-3B78-3F6A-7E02-C51DD94D3212}"/>
              </a:ext>
            </a:extLst>
          </p:cNvPr>
          <p:cNvPicPr>
            <a:picLocks noChangeAspect="1"/>
          </p:cNvPicPr>
          <p:nvPr userDrawn="1"/>
        </p:nvPicPr>
        <p:blipFill>
          <a:blip r:embed="rId6">
            <a:extLst>
              <a:ext uri="{28A0092B-C50C-407E-A947-70E740481C1C}">
                <a14:useLocalDpi xmlns:a14="http://schemas.microsoft.com/office/drawing/2010/main" val="0"/>
              </a:ext>
            </a:extLst>
          </a:blip>
          <a:srcRect l="24071" t="22044" r="20160" b="23181"/>
          <a:stretch>
            <a:fillRect/>
          </a:stretch>
        </p:blipFill>
        <p:spPr>
          <a:xfrm>
            <a:off x="2869575" y="1679195"/>
            <a:ext cx="3185555" cy="3124200"/>
          </a:xfrm>
          <a:prstGeom prst="rect">
            <a:avLst/>
          </a:prstGeom>
        </p:spPr>
      </p:pic>
    </p:spTree>
    <p:extLst>
      <p:ext uri="{BB962C8B-B14F-4D97-AF65-F5344CB8AC3E}">
        <p14:creationId xmlns:p14="http://schemas.microsoft.com/office/powerpoint/2010/main" val="3422903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Slide Blue">
    <p:spTree>
      <p:nvGrpSpPr>
        <p:cNvPr id="1" name=""/>
        <p:cNvGrpSpPr/>
        <p:nvPr/>
      </p:nvGrpSpPr>
      <p:grpSpPr>
        <a:xfrm>
          <a:off x="0" y="0"/>
          <a:ext cx="0" cy="0"/>
          <a:chOff x="0" y="0"/>
          <a:chExt cx="0" cy="0"/>
        </a:xfrm>
      </p:grpSpPr>
      <p:pic>
        <p:nvPicPr>
          <p:cNvPr id="6" name="Graphic 2">
            <a:extLst>
              <a:ext uri="{FF2B5EF4-FFF2-40B4-BE49-F238E27FC236}">
                <a16:creationId xmlns:a16="http://schemas.microsoft.com/office/drawing/2014/main" id="{B7E96F82-05AB-0474-45E7-BC00B5BDCB1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145" y="0"/>
            <a:ext cx="18334288" cy="10313037"/>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03132" y="4229429"/>
            <a:ext cx="6668480" cy="1288009"/>
          </a:xfrm>
          <a:prstGeom prst="rect">
            <a:avLst/>
          </a:prstGeom>
          <a:solidFill>
            <a:srgbClr val="80E789"/>
          </a:solidFill>
        </p:spPr>
        <p:txBody>
          <a:bodyPr wrap="square" lIns="216000" tIns="180000" rIns="252000" bIns="108000" anchor="ctr" anchorCtr="0">
            <a:spAutoFit/>
          </a:bodyPr>
          <a:lstStyle>
            <a:lvl1pPr marL="0" indent="0">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803131" y="5488478"/>
            <a:ext cx="6668480" cy="1288009"/>
          </a:xfrm>
          <a:prstGeom prst="rect">
            <a:avLst/>
          </a:prstGeom>
          <a:solidFill>
            <a:srgbClr val="D7A6FF"/>
          </a:solidFill>
        </p:spPr>
        <p:txBody>
          <a:bodyPr wrap="square" lIns="216000" tIns="180000" rIns="252000" bIns="108000">
            <a:spAutoFit/>
          </a:bodyPr>
          <a:lstStyle>
            <a:lvl1pPr marL="0" indent="0" algn="l">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84" name="Picture 83" descr="A close up of a sign&#10;&#10;AI-generated content may be incorrect.">
            <a:extLst>
              <a:ext uri="{FF2B5EF4-FFF2-40B4-BE49-F238E27FC236}">
                <a16:creationId xmlns:a16="http://schemas.microsoft.com/office/drawing/2014/main" id="{B61FDD0A-0928-756C-E9B9-4C45E05B05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2762" y="747331"/>
            <a:ext cx="3395364" cy="2425259"/>
          </a:xfrm>
          <a:prstGeom prst="rect">
            <a:avLst/>
          </a:prstGeom>
        </p:spPr>
      </p:pic>
      <p:grpSp>
        <p:nvGrpSpPr>
          <p:cNvPr id="2" name="Group 1">
            <a:extLst>
              <a:ext uri="{FF2B5EF4-FFF2-40B4-BE49-F238E27FC236}">
                <a16:creationId xmlns:a16="http://schemas.microsoft.com/office/drawing/2014/main" id="{D5B16D1E-44AA-5499-2B28-79670D61A9B6}"/>
              </a:ext>
            </a:extLst>
          </p:cNvPr>
          <p:cNvGrpSpPr/>
          <p:nvPr userDrawn="1"/>
        </p:nvGrpSpPr>
        <p:grpSpPr>
          <a:xfrm>
            <a:off x="15629846" y="742004"/>
            <a:ext cx="1982023" cy="1591378"/>
            <a:chOff x="15223013" y="660475"/>
            <a:chExt cx="2386036" cy="1915762"/>
          </a:xfrm>
        </p:grpSpPr>
        <p:sp>
          <p:nvSpPr>
            <p:cNvPr id="3" name="Freeform: Shape 2">
              <a:extLst>
                <a:ext uri="{FF2B5EF4-FFF2-40B4-BE49-F238E27FC236}">
                  <a16:creationId xmlns:a16="http://schemas.microsoft.com/office/drawing/2014/main" id="{35AC949D-345D-5A30-C418-B61770C33E5B}"/>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4" name="Freeform: Shape 3">
              <a:extLst>
                <a:ext uri="{FF2B5EF4-FFF2-40B4-BE49-F238E27FC236}">
                  <a16:creationId xmlns:a16="http://schemas.microsoft.com/office/drawing/2014/main" id="{0425AE97-943C-6D01-6DDE-ED7186150915}"/>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38F73352-630A-93D7-C685-29BACBBF1AF4}"/>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48E27D23-0819-4399-1708-9E188E3D6B69}"/>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DDBE17A1-045C-2130-EDD4-28B6F446953F}"/>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3BE29C2E-DDAD-BBDF-F0D0-1A1B285BE5CD}"/>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AC852044-4FDC-7111-8743-0E394DA033E0}"/>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02C73DE-B931-9B9F-15D2-D2C2C361ABE3}"/>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3196A58-7125-5A00-E48E-89EE3B1B0CB5}"/>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5D5101E-79FD-7890-2B04-050EC43A160B}"/>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9A2A8E3-9AB3-335F-567C-3ABCD3ECF554}"/>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2217E4D-8DAC-FE17-2A70-FE0D82F38625}"/>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9C3DABB-757E-ED8C-7E02-E966EEC79CAE}"/>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A37D2EBE-BCBD-E5FC-F48B-2D5B4B7FB10F}"/>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F77786E-696F-CCDF-2DE8-0FE76EDBDD0F}"/>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AE622F4-1284-8005-B85F-CE4B9D43C61B}"/>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93B3397-0877-4C4A-BD4F-5DBF4C497603}"/>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207D40C-312E-4B64-6A13-68FC1B950186}"/>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E028711-0B73-098F-7BBE-E72583C6BDF9}"/>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723E7A5-CB91-CAB9-FA61-912AC009E3DF}"/>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777F529-6323-EFEF-65CA-1763B51C065C}"/>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6323F55F-AC24-F426-1BFB-48C23986315B}"/>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E1FB7B45-2E89-B6E6-A4B8-96B27E90CCDC}"/>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D3EC100-35EF-F56D-6778-6141A900D78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CC4DC9D-6663-24A5-A8DC-D189916BD8EE}"/>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E32D17B-1762-2A28-3681-78F16E9F630E}"/>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4538ED50-F632-F036-56E8-81A178AFD316}"/>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F9E0E9A-2383-750D-64B6-6F1215A307C0}"/>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5C77898-E892-D26F-73AE-F9A46031A21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07DA1AE1-22BE-C18F-B3AA-BFD9FD94978A}"/>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D515AED-2B3F-97B0-5AAB-BDC8F5B85AF6}"/>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974606C2-ED64-4A4F-67C7-8E685E14A4C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0E0DE2E-78EC-7936-A611-F6A0FB5B12B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88EBAEF-3954-48DF-BF38-7F31D498B71C}"/>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C31E26E-92EE-AC73-BC89-A0DD02C7B6DD}"/>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CD728130-39E7-65F5-0D57-501ACCE1B462}"/>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343986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1_Title Slide Blu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E5DBB87-AB92-042A-67E0-095093356F54}"/>
              </a:ext>
            </a:extLst>
          </p:cNvPr>
          <p:cNvSpPr>
            <a:spLocks noGrp="1"/>
          </p:cNvSpPr>
          <p:nvPr>
            <p:ph type="pic" sz="quarter" idx="12"/>
          </p:nvPr>
        </p:nvSpPr>
        <p:spPr>
          <a:xfrm>
            <a:off x="0" y="0"/>
            <a:ext cx="18288000" cy="10287000"/>
          </a:xfrm>
          <a:prstGeom prst="rect">
            <a:avLst/>
          </a:prstGeom>
        </p:spPr>
        <p:txBody>
          <a:bodyPr/>
          <a:lstStyle/>
          <a:p>
            <a:endParaRPr lang="en-US"/>
          </a:p>
        </p:txBody>
      </p:sp>
      <p:pic>
        <p:nvPicPr>
          <p:cNvPr id="2" name="Picture 2">
            <a:extLst>
              <a:ext uri="{FF2B5EF4-FFF2-40B4-BE49-F238E27FC236}">
                <a16:creationId xmlns:a16="http://schemas.microsoft.com/office/drawing/2014/main" id="{2F2994DD-A290-0846-9EEA-034C8BE19CB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26" r="126"/>
          <a:stretch/>
        </p:blipFill>
        <p:spPr bwMode="auto">
          <a:xfrm>
            <a:off x="0" y="0"/>
            <a:ext cx="18288000" cy="103130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sign&#10;&#10;AI-generated content may be incorrect.">
            <a:extLst>
              <a:ext uri="{FF2B5EF4-FFF2-40B4-BE49-F238E27FC236}">
                <a16:creationId xmlns:a16="http://schemas.microsoft.com/office/drawing/2014/main" id="{70D9207E-2C8C-A377-1E09-0DD7012196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7" name="Group 6">
            <a:extLst>
              <a:ext uri="{FF2B5EF4-FFF2-40B4-BE49-F238E27FC236}">
                <a16:creationId xmlns:a16="http://schemas.microsoft.com/office/drawing/2014/main" id="{8A4763E3-8320-796D-EEC2-A1FBE175F96D}"/>
              </a:ext>
            </a:extLst>
          </p:cNvPr>
          <p:cNvGrpSpPr/>
          <p:nvPr userDrawn="1"/>
        </p:nvGrpSpPr>
        <p:grpSpPr>
          <a:xfrm>
            <a:off x="15560769" y="717625"/>
            <a:ext cx="2048279" cy="1644575"/>
            <a:chOff x="15394463" y="2241625"/>
            <a:chExt cx="2386036" cy="1915762"/>
          </a:xfrm>
        </p:grpSpPr>
        <p:sp>
          <p:nvSpPr>
            <p:cNvPr id="8" name="Freeform: Shape 7">
              <a:extLst>
                <a:ext uri="{FF2B5EF4-FFF2-40B4-BE49-F238E27FC236}">
                  <a16:creationId xmlns:a16="http://schemas.microsoft.com/office/drawing/2014/main" id="{9B73A2B0-EF05-585D-1754-A0542BC1F0D4}"/>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F520D5-D97B-EC5F-BB3F-F8145D1210CF}"/>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50" name="Group 49">
              <a:extLst>
                <a:ext uri="{FF2B5EF4-FFF2-40B4-BE49-F238E27FC236}">
                  <a16:creationId xmlns:a16="http://schemas.microsoft.com/office/drawing/2014/main" id="{637F98CE-05F5-1653-A34A-B0465DE8D2FE}"/>
                </a:ext>
              </a:extLst>
            </p:cNvPr>
            <p:cNvGrpSpPr/>
            <p:nvPr userDrawn="1"/>
          </p:nvGrpSpPr>
          <p:grpSpPr>
            <a:xfrm>
              <a:off x="15699785" y="2241625"/>
              <a:ext cx="2080714" cy="1915762"/>
              <a:chOff x="15528335" y="660475"/>
              <a:chExt cx="2080714" cy="1915762"/>
            </a:xfrm>
          </p:grpSpPr>
          <p:sp>
            <p:nvSpPr>
              <p:cNvPr id="52" name="Freeform: Shape 51">
                <a:extLst>
                  <a:ext uri="{FF2B5EF4-FFF2-40B4-BE49-F238E27FC236}">
                    <a16:creationId xmlns:a16="http://schemas.microsoft.com/office/drawing/2014/main" id="{B0ED6160-E261-5DAA-6F41-5D4513372A1B}"/>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7211DBE5-1B84-68A1-EE07-708318512A62}"/>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19079BC9-51E9-7759-E7FD-57A3767EF68D}"/>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4C2F413E-3145-E5ED-1F15-AFF72F56782E}"/>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1D74A-537D-345A-4DAA-DC5321433CFB}"/>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481799D-6CF0-2268-4B52-A5F89A2A10F0}"/>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8A331BA2-84BF-3EF9-53FD-C7F921F6ADC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A5FA1FAB-B69E-4AC1-8AA1-E7FD8E755D0E}"/>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832F97C9-AE32-17B9-ACD6-F7FEFCBAD5F4}"/>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A5F7A8F3-C761-ECAA-24A8-4F33F87554E4}"/>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EA4C015E-16F7-174F-F913-AEC67AD63133}"/>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22F258FE-6382-4A65-B101-EAC7FA9F1679}"/>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CED0E1D4-BA01-DA1A-2D9F-255FE06AC7CE}"/>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B17EC5F4-6C19-1200-EEBA-FADC05BE0A6C}"/>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E0B9E7F1-4FBE-8F74-A334-D60AAF422E55}"/>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8CA5EA7A-FC7A-45AD-87F3-9C70AED9D7F7}"/>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FF8DA9C9-2AF6-A207-96A4-446109B2F81A}"/>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ACF07E20-8105-6A65-A9F7-B329FCF69453}"/>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169FE5ED-3A1C-0C7F-148E-BEBA8A55DC0F}"/>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84765AEA-9A19-D96E-D3C7-7FB263C8ACBB}"/>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B6C51182-3222-9C5F-CFE3-3421DD1B56BC}"/>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5A42F766-5892-CAB6-4A67-9C7A16230E6A}"/>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8D2710BF-B06E-06F0-6FFB-11DDA4DB36F2}"/>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D418ED38-1777-821D-F4EF-6473BDBE0A21}"/>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E6713C6D-89CD-FEFC-2658-E2BC65234CFE}"/>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BB3FE2D6-B6A7-60FA-AF64-E827973007BA}"/>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6EFF1FB9-102F-F460-D600-8F027E0E0D2A}"/>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7BB78394-7B32-4DDD-E8F9-736028B1BFDA}"/>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1F5ECD9A-A012-3750-CD34-B6D19741B17E}"/>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BD3F47C6-6F3D-10AB-46AE-1B6FB405B82E}"/>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EF5416E1-CEB0-6710-58B6-292573423265}"/>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5077CBF0-C14E-DC43-D2AA-86947ED35F2A}"/>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9F8B3F6A-CDE1-A25E-4720-D76D55628B31}"/>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C776F6D6-EF0A-FC4D-36FC-DA9DF1EF2E13}"/>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
        <p:nvSpPr>
          <p:cNvPr id="3" name="Text Placeholder 12">
            <a:extLst>
              <a:ext uri="{FF2B5EF4-FFF2-40B4-BE49-F238E27FC236}">
                <a16:creationId xmlns:a16="http://schemas.microsoft.com/office/drawing/2014/main" id="{4FFB9A7D-1ED6-7A19-1D1B-44B2D39B75F7}"/>
              </a:ext>
            </a:extLst>
          </p:cNvPr>
          <p:cNvSpPr>
            <a:spLocks noGrp="1"/>
          </p:cNvSpPr>
          <p:nvPr>
            <p:ph type="body" sz="quarter" idx="10" hasCustomPrompt="1"/>
          </p:nvPr>
        </p:nvSpPr>
        <p:spPr>
          <a:xfrm>
            <a:off x="1464019" y="4692838"/>
            <a:ext cx="6776057" cy="1288009"/>
          </a:xfrm>
          <a:prstGeom prst="rect">
            <a:avLst/>
          </a:prstGeom>
          <a:solidFill>
            <a:srgbClr val="3A64E8"/>
          </a:solidFill>
        </p:spPr>
        <p:txBody>
          <a:bodyPr wrap="square" lIns="216000" tIns="180000" rIns="252000" bIns="108000" anchor="ctr" anchorCtr="0">
            <a:spAutoFit/>
          </a:bodyPr>
          <a:lstStyle>
            <a:lvl1pPr marL="0" indent="0">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5" name="Text Placeholder 15">
            <a:extLst>
              <a:ext uri="{FF2B5EF4-FFF2-40B4-BE49-F238E27FC236}">
                <a16:creationId xmlns:a16="http://schemas.microsoft.com/office/drawing/2014/main" id="{38507961-74DF-1630-92D9-968556FB0773}"/>
              </a:ext>
            </a:extLst>
          </p:cNvPr>
          <p:cNvSpPr>
            <a:spLocks noGrp="1"/>
          </p:cNvSpPr>
          <p:nvPr>
            <p:ph type="body" sz="quarter" idx="11" hasCustomPrompt="1"/>
          </p:nvPr>
        </p:nvSpPr>
        <p:spPr>
          <a:xfrm>
            <a:off x="1464021" y="5985355"/>
            <a:ext cx="6776056" cy="1288009"/>
          </a:xfrm>
          <a:prstGeom prst="rect">
            <a:avLst/>
          </a:prstGeom>
          <a:solidFill>
            <a:srgbClr val="80E789"/>
          </a:solidFill>
        </p:spPr>
        <p:txBody>
          <a:bodyPr wrap="square" lIns="216000" tIns="180000" rIns="252000" bIns="108000">
            <a:spAutoFit/>
          </a:bodyPr>
          <a:lstStyle>
            <a:lvl1pPr marL="0" indent="0" algn="l">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Tree>
    <p:extLst>
      <p:ext uri="{BB962C8B-B14F-4D97-AF65-F5344CB8AC3E}">
        <p14:creationId xmlns:p14="http://schemas.microsoft.com/office/powerpoint/2010/main" val="3696780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Body Slide Blu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4AB1F5-A20A-7556-70C8-13BEDA819E27}"/>
              </a:ext>
            </a:extLst>
          </p:cNvPr>
          <p:cNvPicPr>
            <a:picLocks noChangeAspect="1"/>
          </p:cNvPicPr>
          <p:nvPr userDrawn="1"/>
        </p:nvPicPr>
        <p:blipFill>
          <a:blip r:embed="rId2">
            <a:extLst>
              <a:ext uri="{28A0092B-C50C-407E-A947-70E740481C1C}">
                <a14:useLocalDpi xmlns:a14="http://schemas.microsoft.com/office/drawing/2010/main" val="0"/>
              </a:ext>
            </a:extLst>
          </a:blip>
          <a:srcRect r="65729"/>
          <a:stretch>
            <a:fillRect/>
          </a:stretch>
        </p:blipFill>
        <p:spPr>
          <a:xfrm flipV="1">
            <a:off x="-1" y="0"/>
            <a:ext cx="6267451" cy="10287000"/>
          </a:xfrm>
          <a:prstGeom prst="rect">
            <a:avLst/>
          </a:prstGeom>
        </p:spPr>
      </p:pic>
      <p:pic>
        <p:nvPicPr>
          <p:cNvPr id="3" name="Picture 2" descr="A close up of a sign&#10;&#10;AI-generated content may be incorrect.">
            <a:extLst>
              <a:ext uri="{FF2B5EF4-FFF2-40B4-BE49-F238E27FC236}">
                <a16:creationId xmlns:a16="http://schemas.microsoft.com/office/drawing/2014/main" id="{EB8A6D05-99C8-CCF6-F5E7-60E9DA44B9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6" name="Group 5">
            <a:extLst>
              <a:ext uri="{FF2B5EF4-FFF2-40B4-BE49-F238E27FC236}">
                <a16:creationId xmlns:a16="http://schemas.microsoft.com/office/drawing/2014/main" id="{9E3092C9-F66D-95BF-2AF0-ADDC700B23BF}"/>
              </a:ext>
            </a:extLst>
          </p:cNvPr>
          <p:cNvGrpSpPr/>
          <p:nvPr userDrawn="1"/>
        </p:nvGrpSpPr>
        <p:grpSpPr>
          <a:xfrm>
            <a:off x="15560769" y="717625"/>
            <a:ext cx="2048279" cy="1644575"/>
            <a:chOff x="15394463" y="2241625"/>
            <a:chExt cx="2386036" cy="1915762"/>
          </a:xfrm>
        </p:grpSpPr>
        <p:sp>
          <p:nvSpPr>
            <p:cNvPr id="7" name="Freeform: Shape 6">
              <a:extLst>
                <a:ext uri="{FF2B5EF4-FFF2-40B4-BE49-F238E27FC236}">
                  <a16:creationId xmlns:a16="http://schemas.microsoft.com/office/drawing/2014/main" id="{25BCE60F-706F-27CB-6C2A-D048E7105A52}"/>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3F6BEDC4-B9CC-B133-EA59-A1A75667D2E0}"/>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9" name="Group 8">
              <a:extLst>
                <a:ext uri="{FF2B5EF4-FFF2-40B4-BE49-F238E27FC236}">
                  <a16:creationId xmlns:a16="http://schemas.microsoft.com/office/drawing/2014/main" id="{93EA84C4-9D56-8BBB-43C8-683538580DAD}"/>
                </a:ext>
              </a:extLst>
            </p:cNvPr>
            <p:cNvGrpSpPr/>
            <p:nvPr userDrawn="1"/>
          </p:nvGrpSpPr>
          <p:grpSpPr>
            <a:xfrm>
              <a:off x="15699785" y="2241625"/>
              <a:ext cx="2080714" cy="1915762"/>
              <a:chOff x="15528335" y="660475"/>
              <a:chExt cx="2080714" cy="1915762"/>
            </a:xfrm>
          </p:grpSpPr>
          <p:sp>
            <p:nvSpPr>
              <p:cNvPr id="10" name="Freeform: Shape 9">
                <a:extLst>
                  <a:ext uri="{FF2B5EF4-FFF2-40B4-BE49-F238E27FC236}">
                    <a16:creationId xmlns:a16="http://schemas.microsoft.com/office/drawing/2014/main" id="{91F0CE33-DD07-5867-7579-30019580F2E7}"/>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68D83FD1-1766-9E01-E12C-D37E4610B6C2}"/>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8CE3E0B-4323-8ACB-8937-733EBE296F33}"/>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BD82B36-ACCF-4D70-3B36-3C8B0409DED3}"/>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45CA4F1-1E33-5CF5-EBE4-222437F49A95}"/>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6FA04743-9BD6-E129-CCB6-79FA46A03F7E}"/>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027D96F-2664-7064-C024-571414575573}"/>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47965931-AB90-6656-7DEC-33A178E62CAE}"/>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3992643-6761-1FED-3A54-88CF111FFBB4}"/>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5BEDC99-6447-7BF9-6CFC-31617251045B}"/>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9F528DB-D32F-58CB-2F26-5A7A7DFC0BC7}"/>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FCFDFC9-877B-7C6F-7899-94D53DB5F184}"/>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E721029-CE3B-3D19-5348-0F8F80BEFC70}"/>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CC7EBFE-D4FC-A4F2-8F07-FDFD8AE48E37}"/>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FE2210B-F122-B7E1-7835-3CA52AE07A0D}"/>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62D3C68-9810-B670-F7EF-A4FC94B1463C}"/>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C455E98-5919-39C6-168F-B820886E9DEF}"/>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91F8B0D-F82B-AB41-627C-E0A4F374D637}"/>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3989ACB-2E4B-A28A-168B-826E5B2C4308}"/>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402777-0513-E365-3126-CE14121C6014}"/>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5D76D16-919E-941E-6891-68AF9C8E6946}"/>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84BC94D-30F4-C872-4B0C-C488BDDD2B72}"/>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6AFA53E-32BD-E2AF-D95F-623C3DC40CDF}"/>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9DF5B16-3C9F-0D94-EA15-D26D83F63817}"/>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3475F7C-28AF-6D95-6F35-294A6DF51382}"/>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7CE9034-9E99-FB76-A363-9E2931633DDD}"/>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7D077DC-A0F1-D50C-617E-16A4439B935C}"/>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6D3008F-4EB7-B772-F73D-3DB07AFEC884}"/>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7C8C218-DF8C-87B7-5407-B681E46707A0}"/>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9A448C8-E1A3-D406-8F05-98E738F1489A}"/>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D00265FB-B492-35BC-FCBB-233D1B0D8FDA}"/>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8EF8DDE-911B-4343-E75D-784FAF1240E0}"/>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85F1A79-6E03-F82E-920A-254AA9AF7796}"/>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63CF2DD-B826-E828-AFE2-D3A126A1BAEB}"/>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
        <p:nvSpPr>
          <p:cNvPr id="47" name="Picture Placeholder 47">
            <a:extLst>
              <a:ext uri="{FF2B5EF4-FFF2-40B4-BE49-F238E27FC236}">
                <a16:creationId xmlns:a16="http://schemas.microsoft.com/office/drawing/2014/main" id="{DC596916-FF85-3672-4CE1-7C0590707DD1}"/>
              </a:ext>
            </a:extLst>
          </p:cNvPr>
          <p:cNvSpPr>
            <a:spLocks noGrp="1"/>
          </p:cNvSpPr>
          <p:nvPr>
            <p:ph type="pic" sz="quarter" idx="10"/>
          </p:nvPr>
        </p:nvSpPr>
        <p:spPr>
          <a:xfrm>
            <a:off x="246745" y="179826"/>
            <a:ext cx="6020705" cy="5648094"/>
          </a:xfrm>
          <a:prstGeom prst="ellipse">
            <a:avLst/>
          </a:prstGeom>
          <a:ln w="133350">
            <a:solidFill>
              <a:srgbClr val="3A64E8"/>
            </a:solidFill>
          </a:ln>
        </p:spPr>
        <p:txBody>
          <a:bodyPr/>
          <a:lstStyle/>
          <a:p>
            <a:endParaRPr lang="en-US"/>
          </a:p>
        </p:txBody>
      </p:sp>
      <p:sp>
        <p:nvSpPr>
          <p:cNvPr id="48" name="Text Placeholder 14">
            <a:extLst>
              <a:ext uri="{FF2B5EF4-FFF2-40B4-BE49-F238E27FC236}">
                <a16:creationId xmlns:a16="http://schemas.microsoft.com/office/drawing/2014/main" id="{5719CD59-BA45-D275-6C7F-EBA24CF273ED}"/>
              </a:ext>
            </a:extLst>
          </p:cNvPr>
          <p:cNvSpPr>
            <a:spLocks noGrp="1"/>
          </p:cNvSpPr>
          <p:nvPr>
            <p:ph type="body" sz="quarter" idx="11" hasCustomPrompt="1"/>
          </p:nvPr>
        </p:nvSpPr>
        <p:spPr>
          <a:xfrm>
            <a:off x="6969623" y="6432356"/>
            <a:ext cx="10628757" cy="361902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nec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nec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49" name="Text Placeholder 18">
            <a:extLst>
              <a:ext uri="{FF2B5EF4-FFF2-40B4-BE49-F238E27FC236}">
                <a16:creationId xmlns:a16="http://schemas.microsoft.com/office/drawing/2014/main" id="{58A9240F-CD1F-66EF-F31A-D7E48CF15755}"/>
              </a:ext>
            </a:extLst>
          </p:cNvPr>
          <p:cNvSpPr>
            <a:spLocks noGrp="1"/>
          </p:cNvSpPr>
          <p:nvPr>
            <p:ph type="body" sz="quarter" idx="12" hasCustomPrompt="1"/>
          </p:nvPr>
        </p:nvSpPr>
        <p:spPr>
          <a:xfrm>
            <a:off x="6969623" y="3763894"/>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88" name="Text Placeholder 20">
            <a:extLst>
              <a:ext uri="{FF2B5EF4-FFF2-40B4-BE49-F238E27FC236}">
                <a16:creationId xmlns:a16="http://schemas.microsoft.com/office/drawing/2014/main" id="{5BEAABB6-EE5C-CB27-5BE1-9FC442124070}"/>
              </a:ext>
            </a:extLst>
          </p:cNvPr>
          <p:cNvSpPr>
            <a:spLocks noGrp="1"/>
          </p:cNvSpPr>
          <p:nvPr>
            <p:ph type="body" sz="quarter" idx="13" hasCustomPrompt="1"/>
          </p:nvPr>
        </p:nvSpPr>
        <p:spPr>
          <a:xfrm>
            <a:off x="6969624" y="5659244"/>
            <a:ext cx="10628756"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Tree>
    <p:extLst>
      <p:ext uri="{BB962C8B-B14F-4D97-AF65-F5344CB8AC3E}">
        <p14:creationId xmlns:p14="http://schemas.microsoft.com/office/powerpoint/2010/main" val="1490681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ody Slide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3370346" y="3901736"/>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nec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nec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3370346" y="1233274"/>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3370347" y="3128624"/>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4" name="Picture 3">
            <a:extLst>
              <a:ext uri="{FF2B5EF4-FFF2-40B4-BE49-F238E27FC236}">
                <a16:creationId xmlns:a16="http://schemas.microsoft.com/office/drawing/2014/main" id="{6E43D5AD-2F14-B250-DB0C-0D440EC611BE}"/>
              </a:ext>
            </a:extLst>
          </p:cNvPr>
          <p:cNvPicPr>
            <a:picLocks noChangeAspect="1"/>
          </p:cNvPicPr>
          <p:nvPr userDrawn="1"/>
        </p:nvPicPr>
        <p:blipFill>
          <a:blip r:embed="rId2">
            <a:extLst>
              <a:ext uri="{28A0092B-C50C-407E-A947-70E740481C1C}">
                <a14:useLocalDpi xmlns:a14="http://schemas.microsoft.com/office/drawing/2010/main" val="0"/>
              </a:ext>
            </a:extLst>
          </a:blip>
          <a:srcRect r="65729"/>
          <a:stretch>
            <a:fillRect/>
          </a:stretch>
        </p:blipFill>
        <p:spPr>
          <a:xfrm>
            <a:off x="-1" y="0"/>
            <a:ext cx="6267451" cy="10287000"/>
          </a:xfrm>
          <a:prstGeom prst="rect">
            <a:avLst/>
          </a:prstGeom>
        </p:spPr>
      </p:pic>
      <p:pic>
        <p:nvPicPr>
          <p:cNvPr id="5" name="Picture 4" descr="A close up of a sign&#10;&#10;AI-generated content may be incorrect.">
            <a:extLst>
              <a:ext uri="{FF2B5EF4-FFF2-40B4-BE49-F238E27FC236}">
                <a16:creationId xmlns:a16="http://schemas.microsoft.com/office/drawing/2014/main" id="{1360515E-6BEA-2AAA-6065-22855D563C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50" name="Group 49">
            <a:extLst>
              <a:ext uri="{FF2B5EF4-FFF2-40B4-BE49-F238E27FC236}">
                <a16:creationId xmlns:a16="http://schemas.microsoft.com/office/drawing/2014/main" id="{32029400-D134-88CD-D44A-2E1F8CB6C8C2}"/>
              </a:ext>
            </a:extLst>
          </p:cNvPr>
          <p:cNvGrpSpPr/>
          <p:nvPr userDrawn="1"/>
        </p:nvGrpSpPr>
        <p:grpSpPr>
          <a:xfrm>
            <a:off x="15560769" y="717625"/>
            <a:ext cx="2048279" cy="1644575"/>
            <a:chOff x="15394463" y="2241625"/>
            <a:chExt cx="2386036" cy="1915762"/>
          </a:xfrm>
        </p:grpSpPr>
        <p:sp>
          <p:nvSpPr>
            <p:cNvPr id="51" name="Freeform: Shape 50">
              <a:extLst>
                <a:ext uri="{FF2B5EF4-FFF2-40B4-BE49-F238E27FC236}">
                  <a16:creationId xmlns:a16="http://schemas.microsoft.com/office/drawing/2014/main" id="{1BF6331F-3584-C35E-83B3-F5DD34A64E00}"/>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9289424F-EC98-D0FE-A43B-7F49C6A12D03}"/>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53" name="Group 52">
              <a:extLst>
                <a:ext uri="{FF2B5EF4-FFF2-40B4-BE49-F238E27FC236}">
                  <a16:creationId xmlns:a16="http://schemas.microsoft.com/office/drawing/2014/main" id="{70176ADD-F210-87B5-5C2E-9478A18EF400}"/>
                </a:ext>
              </a:extLst>
            </p:cNvPr>
            <p:cNvGrpSpPr/>
            <p:nvPr userDrawn="1"/>
          </p:nvGrpSpPr>
          <p:grpSpPr>
            <a:xfrm>
              <a:off x="15699785" y="2241625"/>
              <a:ext cx="2080714" cy="1915762"/>
              <a:chOff x="15528335" y="660475"/>
              <a:chExt cx="2080714" cy="1915762"/>
            </a:xfrm>
          </p:grpSpPr>
          <p:sp>
            <p:nvSpPr>
              <p:cNvPr id="54" name="Freeform: Shape 53">
                <a:extLst>
                  <a:ext uri="{FF2B5EF4-FFF2-40B4-BE49-F238E27FC236}">
                    <a16:creationId xmlns:a16="http://schemas.microsoft.com/office/drawing/2014/main" id="{6A38C86A-0318-F727-618B-928DA135DE7E}"/>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E2A6B025-AC74-0904-318A-1F4D8629005F}"/>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F0EAFDE8-25D6-BBA1-770F-FB73CAA1E8B4}"/>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EBB1C37-B2F8-0213-2CDD-775295E6B1AC}"/>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7EEF6EC8-B2D4-A93E-DFC4-293F5D0D17A0}"/>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D8D93BC2-D1EC-43A8-513D-50883E68E8E6}"/>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BDEC94B1-ACFA-AB4C-08C7-0F11436A6DC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D9DE5201-DB60-EE12-FAEB-5ECE9F0044ED}"/>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E37D8D39-A0B7-8638-A868-1996A83F2156}"/>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15CE778F-0CF6-26FC-8D8D-EF22E68DB64F}"/>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FB579F91-D6F8-9E3D-4212-A90011C9ABED}"/>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9D60C240-6D8E-4DF9-7CB1-AC758AA75CCB}"/>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03A845DD-E382-F4A5-7C93-818FD5687F02}"/>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FC63F619-AC78-8C13-6010-A09C0FA89E70}"/>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803BFDC4-EBEB-7434-89E0-C1C8F3BDEC76}"/>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F28988E5-461B-5894-1430-EEAE5AC355CC}"/>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1BA304B3-9295-EDC0-4692-AF0A06429349}"/>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1EA69C73-6796-4DB7-279D-F1E58D64372F}"/>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96684CE8-CE05-6FB0-C065-F84A601AFADE}"/>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8B041C39-DC84-927F-A611-75C9D64697DD}"/>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5F96C822-94E6-E9F9-43EA-A7D6C3492C11}"/>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E0C25C68-392C-8813-EA29-FD29C38BBE5E}"/>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B102011F-73A7-ABD2-34A9-D15F6460B7E7}"/>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CA16D57A-5CEB-E10A-006D-1A7CE065D117}"/>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AD1FE425-C20C-471C-187F-A0D0CE53420C}"/>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A7CF6BC1-7382-3CA6-7B72-C9E0184C42F3}"/>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D36FB9AA-7E60-8093-2E8A-9B1E5FD23862}"/>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01E9AAA-EEAF-4A7F-48EA-090C103EEC7B}"/>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C14EC346-D713-B915-3311-4974FC603312}"/>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2B03FAEA-3313-FD91-0876-7C66D458876C}"/>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80B3FF3C-091A-9D1A-BBB4-425EA7216D99}"/>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1EE13837-8FBA-10FB-E0B8-7E01FE6D412F}"/>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DB0939BB-EE50-6AC0-5B8A-C0C4E1211022}"/>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3404C60B-6DD5-3DDF-F5FD-C2352C09028A}"/>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3803719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407E05B-DDE2-3E2D-1041-FBC75EC54F93}"/>
              </a:ext>
            </a:extLst>
          </p:cNvPr>
          <p:cNvSpPr>
            <a:spLocks noGrp="1"/>
          </p:cNvSpPr>
          <p:nvPr>
            <p:ph type="pic" sz="quarter" idx="12"/>
          </p:nvPr>
        </p:nvSpPr>
        <p:spPr>
          <a:xfrm>
            <a:off x="6372517" y="-5146"/>
            <a:ext cx="11915482" cy="10304665"/>
          </a:xfrm>
          <a:custGeom>
            <a:avLst/>
            <a:gdLst>
              <a:gd name="csX0" fmla="*/ 0 w 12509842"/>
              <a:gd name="csY0" fmla="*/ 0 h 10331450"/>
              <a:gd name="csX1" fmla="*/ 12509842 w 12509842"/>
              <a:gd name="csY1" fmla="*/ 0 h 10331450"/>
              <a:gd name="csX2" fmla="*/ 12509842 w 12509842"/>
              <a:gd name="csY2" fmla="*/ 10331450 h 10331450"/>
              <a:gd name="csX3" fmla="*/ 0 w 12509842"/>
              <a:gd name="csY3" fmla="*/ 10331450 h 10331450"/>
              <a:gd name="csX4" fmla="*/ 0 w 12509842"/>
              <a:gd name="csY4" fmla="*/ 0 h 10331450"/>
              <a:gd name="csX0" fmla="*/ 518160 w 12509842"/>
              <a:gd name="csY0" fmla="*/ 0 h 10361930"/>
              <a:gd name="csX1" fmla="*/ 12509842 w 12509842"/>
              <a:gd name="csY1" fmla="*/ 30480 h 10361930"/>
              <a:gd name="csX2" fmla="*/ 12509842 w 12509842"/>
              <a:gd name="csY2" fmla="*/ 10361930 h 10361930"/>
              <a:gd name="csX3" fmla="*/ 0 w 12509842"/>
              <a:gd name="csY3" fmla="*/ 10361930 h 10361930"/>
              <a:gd name="csX4" fmla="*/ 518160 w 12509842"/>
              <a:gd name="csY4" fmla="*/ 0 h 10361930"/>
              <a:gd name="csX0" fmla="*/ 518160 w 12509842"/>
              <a:gd name="csY0" fmla="*/ 0 h 10361930"/>
              <a:gd name="csX1" fmla="*/ 12509842 w 12509842"/>
              <a:gd name="csY1" fmla="*/ 30480 h 10361930"/>
              <a:gd name="csX2" fmla="*/ 12509842 w 12509842"/>
              <a:gd name="csY2" fmla="*/ 10361930 h 10361930"/>
              <a:gd name="csX3" fmla="*/ 0 w 12509842"/>
              <a:gd name="csY3" fmla="*/ 10361930 h 10361930"/>
              <a:gd name="csX4" fmla="*/ 3320122 w 12509842"/>
              <a:gd name="csY4" fmla="*/ 7452360 h 10361930"/>
              <a:gd name="csX5" fmla="*/ 518160 w 12509842"/>
              <a:gd name="csY5" fmla="*/ 0 h 10361930"/>
              <a:gd name="csX0" fmla="*/ 518160 w 12509842"/>
              <a:gd name="csY0" fmla="*/ 0 h 10361930"/>
              <a:gd name="csX1" fmla="*/ 12509842 w 12509842"/>
              <a:gd name="csY1" fmla="*/ 30480 h 10361930"/>
              <a:gd name="csX2" fmla="*/ 12509842 w 12509842"/>
              <a:gd name="csY2" fmla="*/ 10361930 h 10361930"/>
              <a:gd name="csX3" fmla="*/ 0 w 12509842"/>
              <a:gd name="csY3" fmla="*/ 10361930 h 10361930"/>
              <a:gd name="csX4" fmla="*/ 3320122 w 12509842"/>
              <a:gd name="csY4" fmla="*/ 7452360 h 10361930"/>
              <a:gd name="csX5" fmla="*/ 518160 w 12509842"/>
              <a:gd name="csY5" fmla="*/ 0 h 10361930"/>
              <a:gd name="csX0" fmla="*/ 0 w 11991682"/>
              <a:gd name="csY0" fmla="*/ 0 h 10377170"/>
              <a:gd name="csX1" fmla="*/ 11991682 w 11991682"/>
              <a:gd name="csY1" fmla="*/ 30480 h 10377170"/>
              <a:gd name="csX2" fmla="*/ 11991682 w 11991682"/>
              <a:gd name="csY2" fmla="*/ 10361930 h 10377170"/>
              <a:gd name="csX3" fmla="*/ 4876800 w 11991682"/>
              <a:gd name="csY3" fmla="*/ 10377170 h 10377170"/>
              <a:gd name="csX4" fmla="*/ 2801962 w 11991682"/>
              <a:gd name="csY4" fmla="*/ 7452360 h 10377170"/>
              <a:gd name="csX5" fmla="*/ 0 w 11991682"/>
              <a:gd name="csY5" fmla="*/ 0 h 10377170"/>
              <a:gd name="csX0" fmla="*/ 0 w 11991682"/>
              <a:gd name="csY0" fmla="*/ 0 h 10377170"/>
              <a:gd name="csX1" fmla="*/ 11991682 w 11991682"/>
              <a:gd name="csY1" fmla="*/ 30480 h 10377170"/>
              <a:gd name="csX2" fmla="*/ 11991682 w 11991682"/>
              <a:gd name="csY2" fmla="*/ 10361930 h 10377170"/>
              <a:gd name="csX3" fmla="*/ 4876800 w 11991682"/>
              <a:gd name="csY3" fmla="*/ 10377170 h 10377170"/>
              <a:gd name="csX4" fmla="*/ 2801962 w 11991682"/>
              <a:gd name="csY4" fmla="*/ 7452360 h 10377170"/>
              <a:gd name="csX5" fmla="*/ 0 w 11991682"/>
              <a:gd name="csY5" fmla="*/ 0 h 10377170"/>
              <a:gd name="csX0" fmla="*/ 0 w 11991682"/>
              <a:gd name="csY0" fmla="*/ 0 h 10361930"/>
              <a:gd name="csX1" fmla="*/ 11991682 w 11991682"/>
              <a:gd name="csY1" fmla="*/ 30480 h 10361930"/>
              <a:gd name="csX2" fmla="*/ 11991682 w 11991682"/>
              <a:gd name="csY2" fmla="*/ 10361930 h 10361930"/>
              <a:gd name="csX3" fmla="*/ 4940300 w 11991682"/>
              <a:gd name="csY3" fmla="*/ 10351770 h 10361930"/>
              <a:gd name="csX4" fmla="*/ 2801962 w 11991682"/>
              <a:gd name="csY4" fmla="*/ 7452360 h 10361930"/>
              <a:gd name="csX5" fmla="*/ 0 w 11991682"/>
              <a:gd name="csY5" fmla="*/ 0 h 10361930"/>
              <a:gd name="csX0" fmla="*/ 0 w 11991682"/>
              <a:gd name="csY0" fmla="*/ 0 h 10351770"/>
              <a:gd name="csX1" fmla="*/ 11991682 w 11991682"/>
              <a:gd name="csY1" fmla="*/ 30480 h 10351770"/>
              <a:gd name="csX2" fmla="*/ 11991682 w 11991682"/>
              <a:gd name="csY2" fmla="*/ 10323830 h 10351770"/>
              <a:gd name="csX3" fmla="*/ 4940300 w 11991682"/>
              <a:gd name="csY3" fmla="*/ 10351770 h 10351770"/>
              <a:gd name="csX4" fmla="*/ 2801962 w 11991682"/>
              <a:gd name="csY4" fmla="*/ 7452360 h 10351770"/>
              <a:gd name="csX5" fmla="*/ 0 w 11991682"/>
              <a:gd name="csY5" fmla="*/ 0 h 10351770"/>
              <a:gd name="csX0" fmla="*/ 0 w 11991682"/>
              <a:gd name="csY0" fmla="*/ 0 h 10351770"/>
              <a:gd name="csX1" fmla="*/ 11991682 w 11991682"/>
              <a:gd name="csY1" fmla="*/ 30480 h 10351770"/>
              <a:gd name="csX2" fmla="*/ 11991682 w 11991682"/>
              <a:gd name="csY2" fmla="*/ 10323830 h 10351770"/>
              <a:gd name="csX3" fmla="*/ 4940300 w 11991682"/>
              <a:gd name="csY3" fmla="*/ 10351770 h 10351770"/>
              <a:gd name="csX4" fmla="*/ 2192362 w 11991682"/>
              <a:gd name="csY4" fmla="*/ 5953760 h 10351770"/>
              <a:gd name="csX5" fmla="*/ 0 w 11991682"/>
              <a:gd name="csY5" fmla="*/ 0 h 10351770"/>
              <a:gd name="csX0" fmla="*/ 0 w 11991682"/>
              <a:gd name="csY0" fmla="*/ 0 h 10351770"/>
              <a:gd name="csX1" fmla="*/ 11991682 w 11991682"/>
              <a:gd name="csY1" fmla="*/ 30480 h 10351770"/>
              <a:gd name="csX2" fmla="*/ 11991682 w 11991682"/>
              <a:gd name="csY2" fmla="*/ 10323830 h 10351770"/>
              <a:gd name="csX3" fmla="*/ 4940300 w 11991682"/>
              <a:gd name="csY3" fmla="*/ 10351770 h 10351770"/>
              <a:gd name="csX4" fmla="*/ 2192362 w 11991682"/>
              <a:gd name="csY4" fmla="*/ 5953760 h 10351770"/>
              <a:gd name="csX5" fmla="*/ 0 w 11991682"/>
              <a:gd name="csY5" fmla="*/ 0 h 10351770"/>
              <a:gd name="csX0" fmla="*/ 0 w 11902782"/>
              <a:gd name="csY0" fmla="*/ 0 h 10339070"/>
              <a:gd name="csX1" fmla="*/ 11902782 w 11902782"/>
              <a:gd name="csY1" fmla="*/ 17780 h 10339070"/>
              <a:gd name="csX2" fmla="*/ 11902782 w 11902782"/>
              <a:gd name="csY2" fmla="*/ 10311130 h 10339070"/>
              <a:gd name="csX3" fmla="*/ 4851400 w 11902782"/>
              <a:gd name="csY3" fmla="*/ 10339070 h 10339070"/>
              <a:gd name="csX4" fmla="*/ 2103462 w 11902782"/>
              <a:gd name="csY4" fmla="*/ 5941060 h 10339070"/>
              <a:gd name="csX5" fmla="*/ 0 w 11902782"/>
              <a:gd name="csY5" fmla="*/ 0 h 10339070"/>
              <a:gd name="csX0" fmla="*/ 2309 w 11905091"/>
              <a:gd name="csY0" fmla="*/ 153 h 10339223"/>
              <a:gd name="csX1" fmla="*/ 11905091 w 11905091"/>
              <a:gd name="csY1" fmla="*/ 17933 h 10339223"/>
              <a:gd name="csX2" fmla="*/ 11905091 w 11905091"/>
              <a:gd name="csY2" fmla="*/ 10311283 h 10339223"/>
              <a:gd name="csX3" fmla="*/ 4853709 w 11905091"/>
              <a:gd name="csY3" fmla="*/ 10339223 h 10339223"/>
              <a:gd name="csX4" fmla="*/ 2105771 w 11905091"/>
              <a:gd name="csY4" fmla="*/ 5941213 h 10339223"/>
              <a:gd name="csX5" fmla="*/ 2309 w 11905091"/>
              <a:gd name="csY5" fmla="*/ 153 h 10339223"/>
              <a:gd name="csX0" fmla="*/ 648 w 11941530"/>
              <a:gd name="csY0" fmla="*/ 153 h 10339223"/>
              <a:gd name="csX1" fmla="*/ 11941530 w 11941530"/>
              <a:gd name="csY1" fmla="*/ 17933 h 10339223"/>
              <a:gd name="csX2" fmla="*/ 11941530 w 11941530"/>
              <a:gd name="csY2" fmla="*/ 10311283 h 10339223"/>
              <a:gd name="csX3" fmla="*/ 4890148 w 11941530"/>
              <a:gd name="csY3" fmla="*/ 10339223 h 10339223"/>
              <a:gd name="csX4" fmla="*/ 2142210 w 11941530"/>
              <a:gd name="csY4" fmla="*/ 5941213 h 10339223"/>
              <a:gd name="csX5" fmla="*/ 648 w 11941530"/>
              <a:gd name="csY5" fmla="*/ 153 h 10339223"/>
              <a:gd name="csX0" fmla="*/ 0 w 11940882"/>
              <a:gd name="csY0" fmla="*/ 51 h 10339121"/>
              <a:gd name="csX1" fmla="*/ 11940882 w 11940882"/>
              <a:gd name="csY1" fmla="*/ 17831 h 10339121"/>
              <a:gd name="csX2" fmla="*/ 11940882 w 11940882"/>
              <a:gd name="csY2" fmla="*/ 10311181 h 10339121"/>
              <a:gd name="csX3" fmla="*/ 4889500 w 11940882"/>
              <a:gd name="csY3" fmla="*/ 10339121 h 10339121"/>
              <a:gd name="csX4" fmla="*/ 2141562 w 11940882"/>
              <a:gd name="csY4" fmla="*/ 5941111 h 10339121"/>
              <a:gd name="csX5" fmla="*/ 0 w 11940882"/>
              <a:gd name="csY5" fmla="*/ 51 h 10339121"/>
              <a:gd name="csX0" fmla="*/ 0 w 11940882"/>
              <a:gd name="csY0" fmla="*/ 51 h 10339121"/>
              <a:gd name="csX1" fmla="*/ 11940882 w 11940882"/>
              <a:gd name="csY1" fmla="*/ 17831 h 10339121"/>
              <a:gd name="csX2" fmla="*/ 11940882 w 11940882"/>
              <a:gd name="csY2" fmla="*/ 10311181 h 10339121"/>
              <a:gd name="csX3" fmla="*/ 4889500 w 11940882"/>
              <a:gd name="csY3" fmla="*/ 10339121 h 10339121"/>
              <a:gd name="csX4" fmla="*/ 2141562 w 11940882"/>
              <a:gd name="csY4" fmla="*/ 5941111 h 10339121"/>
              <a:gd name="csX5" fmla="*/ 0 w 11940882"/>
              <a:gd name="csY5" fmla="*/ 51 h 10339121"/>
              <a:gd name="csX0" fmla="*/ 0 w 11940882"/>
              <a:gd name="csY0" fmla="*/ 69 h 10339139"/>
              <a:gd name="csX1" fmla="*/ 11940882 w 11940882"/>
              <a:gd name="csY1" fmla="*/ 17849 h 10339139"/>
              <a:gd name="csX2" fmla="*/ 11940882 w 11940882"/>
              <a:gd name="csY2" fmla="*/ 10311199 h 10339139"/>
              <a:gd name="csX3" fmla="*/ 4889500 w 11940882"/>
              <a:gd name="csY3" fmla="*/ 10339139 h 10339139"/>
              <a:gd name="csX4" fmla="*/ 2141562 w 11940882"/>
              <a:gd name="csY4" fmla="*/ 5941129 h 10339139"/>
              <a:gd name="csX5" fmla="*/ 0 w 11940882"/>
              <a:gd name="csY5" fmla="*/ 69 h 10339139"/>
              <a:gd name="csX0" fmla="*/ 0 w 11940882"/>
              <a:gd name="csY0" fmla="*/ 66 h 10339136"/>
              <a:gd name="csX1" fmla="*/ 11940882 w 11940882"/>
              <a:gd name="csY1" fmla="*/ 17846 h 10339136"/>
              <a:gd name="csX2" fmla="*/ 11940882 w 11940882"/>
              <a:gd name="csY2" fmla="*/ 10311196 h 10339136"/>
              <a:gd name="csX3" fmla="*/ 4889500 w 11940882"/>
              <a:gd name="csY3" fmla="*/ 10339136 h 10339136"/>
              <a:gd name="csX4" fmla="*/ 1722462 w 11940882"/>
              <a:gd name="csY4" fmla="*/ 6144326 h 10339136"/>
              <a:gd name="csX5" fmla="*/ 0 w 11940882"/>
              <a:gd name="csY5" fmla="*/ 66 h 10339136"/>
              <a:gd name="csX0" fmla="*/ 0 w 11940882"/>
              <a:gd name="csY0" fmla="*/ 66 h 10339136"/>
              <a:gd name="csX1" fmla="*/ 11940882 w 11940882"/>
              <a:gd name="csY1" fmla="*/ 17846 h 10339136"/>
              <a:gd name="csX2" fmla="*/ 11940882 w 11940882"/>
              <a:gd name="csY2" fmla="*/ 10311196 h 10339136"/>
              <a:gd name="csX3" fmla="*/ 4889500 w 11940882"/>
              <a:gd name="csY3" fmla="*/ 10339136 h 10339136"/>
              <a:gd name="csX4" fmla="*/ 1722462 w 11940882"/>
              <a:gd name="csY4" fmla="*/ 6144326 h 10339136"/>
              <a:gd name="csX5" fmla="*/ 0 w 11940882"/>
              <a:gd name="csY5" fmla="*/ 66 h 10339136"/>
              <a:gd name="csX0" fmla="*/ 0 w 11940882"/>
              <a:gd name="csY0" fmla="*/ 86 h 10339156"/>
              <a:gd name="csX1" fmla="*/ 11940882 w 11940882"/>
              <a:gd name="csY1" fmla="*/ 17866 h 10339156"/>
              <a:gd name="csX2" fmla="*/ 11940882 w 11940882"/>
              <a:gd name="csY2" fmla="*/ 10311216 h 10339156"/>
              <a:gd name="csX3" fmla="*/ 4889500 w 11940882"/>
              <a:gd name="csY3" fmla="*/ 10339156 h 10339156"/>
              <a:gd name="csX4" fmla="*/ 1747862 w 11940882"/>
              <a:gd name="csY4" fmla="*/ 5255346 h 10339156"/>
              <a:gd name="csX5" fmla="*/ 0 w 11940882"/>
              <a:gd name="csY5" fmla="*/ 86 h 10339156"/>
              <a:gd name="csX0" fmla="*/ 0 w 11940882"/>
              <a:gd name="csY0" fmla="*/ 76 h 10339146"/>
              <a:gd name="csX1" fmla="*/ 11940882 w 11940882"/>
              <a:gd name="csY1" fmla="*/ 17856 h 10339146"/>
              <a:gd name="csX2" fmla="*/ 11940882 w 11940882"/>
              <a:gd name="csY2" fmla="*/ 10311206 h 10339146"/>
              <a:gd name="csX3" fmla="*/ 4889500 w 11940882"/>
              <a:gd name="csY3" fmla="*/ 10339146 h 10339146"/>
              <a:gd name="csX4" fmla="*/ 1747862 w 11940882"/>
              <a:gd name="csY4" fmla="*/ 5255336 h 10339146"/>
              <a:gd name="csX5" fmla="*/ 0 w 11940882"/>
              <a:gd name="csY5" fmla="*/ 76 h 10339146"/>
              <a:gd name="csX0" fmla="*/ 0 w 11940882"/>
              <a:gd name="csY0" fmla="*/ 67 h 10339137"/>
              <a:gd name="csX1" fmla="*/ 11940882 w 11940882"/>
              <a:gd name="csY1" fmla="*/ 17847 h 10339137"/>
              <a:gd name="csX2" fmla="*/ 11940882 w 11940882"/>
              <a:gd name="csY2" fmla="*/ 10311197 h 10339137"/>
              <a:gd name="csX3" fmla="*/ 4889500 w 11940882"/>
              <a:gd name="csY3" fmla="*/ 10339137 h 10339137"/>
              <a:gd name="csX4" fmla="*/ 1862162 w 11940882"/>
              <a:gd name="csY4" fmla="*/ 5649027 h 10339137"/>
              <a:gd name="csX5" fmla="*/ 0 w 11940882"/>
              <a:gd name="csY5" fmla="*/ 67 h 10339137"/>
              <a:gd name="csX0" fmla="*/ 0 w 11940882"/>
              <a:gd name="csY0" fmla="*/ 64 h 10339134"/>
              <a:gd name="csX1" fmla="*/ 11940882 w 11940882"/>
              <a:gd name="csY1" fmla="*/ 17844 h 10339134"/>
              <a:gd name="csX2" fmla="*/ 11940882 w 11940882"/>
              <a:gd name="csY2" fmla="*/ 10311194 h 10339134"/>
              <a:gd name="csX3" fmla="*/ 4889500 w 11940882"/>
              <a:gd name="csY3" fmla="*/ 10339134 h 10339134"/>
              <a:gd name="csX4" fmla="*/ 1862162 w 11940882"/>
              <a:gd name="csY4" fmla="*/ 5649024 h 10339134"/>
              <a:gd name="csX5" fmla="*/ 0 w 11940882"/>
              <a:gd name="csY5" fmla="*/ 64 h 10339134"/>
              <a:gd name="csX0" fmla="*/ 0 w 11940882"/>
              <a:gd name="csY0" fmla="*/ 63 h 10339133"/>
              <a:gd name="csX1" fmla="*/ 11940882 w 11940882"/>
              <a:gd name="csY1" fmla="*/ 17843 h 10339133"/>
              <a:gd name="csX2" fmla="*/ 11940882 w 11940882"/>
              <a:gd name="csY2" fmla="*/ 10311193 h 10339133"/>
              <a:gd name="csX3" fmla="*/ 4889500 w 11940882"/>
              <a:gd name="csY3" fmla="*/ 10339133 h 10339133"/>
              <a:gd name="csX4" fmla="*/ 1862162 w 11940882"/>
              <a:gd name="csY4" fmla="*/ 5649023 h 10339133"/>
              <a:gd name="csX5" fmla="*/ 0 w 11940882"/>
              <a:gd name="csY5" fmla="*/ 63 h 10339133"/>
              <a:gd name="csX0" fmla="*/ 0 w 11940882"/>
              <a:gd name="csY0" fmla="*/ 63 h 10339133"/>
              <a:gd name="csX1" fmla="*/ 11940882 w 11940882"/>
              <a:gd name="csY1" fmla="*/ 17843 h 10339133"/>
              <a:gd name="csX2" fmla="*/ 11940882 w 11940882"/>
              <a:gd name="csY2" fmla="*/ 10311193 h 10339133"/>
              <a:gd name="csX3" fmla="*/ 4889500 w 11940882"/>
              <a:gd name="csY3" fmla="*/ 10339133 h 10339133"/>
              <a:gd name="csX4" fmla="*/ 1862162 w 11940882"/>
              <a:gd name="csY4" fmla="*/ 5649023 h 10339133"/>
              <a:gd name="csX5" fmla="*/ 0 w 11940882"/>
              <a:gd name="csY5" fmla="*/ 63 h 10339133"/>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1862162 w 11940882"/>
              <a:gd name="csY4" fmla="*/ 5737921 h 10339131"/>
              <a:gd name="csX5" fmla="*/ 0 w 11940882"/>
              <a:gd name="csY5" fmla="*/ 61 h 10339131"/>
              <a:gd name="csX0" fmla="*/ 0 w 11940882"/>
              <a:gd name="csY0" fmla="*/ 60 h 10339130"/>
              <a:gd name="csX1" fmla="*/ 11940882 w 11940882"/>
              <a:gd name="csY1" fmla="*/ 17840 h 10339130"/>
              <a:gd name="csX2" fmla="*/ 11940882 w 11940882"/>
              <a:gd name="csY2" fmla="*/ 10311190 h 10339130"/>
              <a:gd name="csX3" fmla="*/ 4889500 w 11940882"/>
              <a:gd name="csY3" fmla="*/ 10339130 h 10339130"/>
              <a:gd name="csX4" fmla="*/ 1963762 w 11940882"/>
              <a:gd name="csY4" fmla="*/ 5801420 h 10339130"/>
              <a:gd name="csX5" fmla="*/ 0 w 11940882"/>
              <a:gd name="csY5" fmla="*/ 60 h 10339130"/>
              <a:gd name="csX0" fmla="*/ 0 w 11940882"/>
              <a:gd name="csY0" fmla="*/ 58 h 10339128"/>
              <a:gd name="csX1" fmla="*/ 11940882 w 11940882"/>
              <a:gd name="csY1" fmla="*/ 17838 h 10339128"/>
              <a:gd name="csX2" fmla="*/ 11940882 w 11940882"/>
              <a:gd name="csY2" fmla="*/ 10311188 h 10339128"/>
              <a:gd name="csX3" fmla="*/ 4889500 w 11940882"/>
              <a:gd name="csY3" fmla="*/ 10339128 h 10339128"/>
              <a:gd name="csX4" fmla="*/ 2039962 w 11940882"/>
              <a:gd name="csY4" fmla="*/ 5953818 h 10339128"/>
              <a:gd name="csX5" fmla="*/ 0 w 11940882"/>
              <a:gd name="csY5" fmla="*/ 58 h 10339128"/>
              <a:gd name="csX0" fmla="*/ 0 w 11940882"/>
              <a:gd name="csY0" fmla="*/ 59 h 10339129"/>
              <a:gd name="csX1" fmla="*/ 11940882 w 11940882"/>
              <a:gd name="csY1" fmla="*/ 17839 h 10339129"/>
              <a:gd name="csX2" fmla="*/ 11940882 w 11940882"/>
              <a:gd name="csY2" fmla="*/ 10311189 h 10339129"/>
              <a:gd name="csX3" fmla="*/ 4889500 w 11940882"/>
              <a:gd name="csY3" fmla="*/ 10339129 h 10339129"/>
              <a:gd name="csX4" fmla="*/ 2039962 w 11940882"/>
              <a:gd name="csY4" fmla="*/ 5953819 h 10339129"/>
              <a:gd name="csX5" fmla="*/ 0 w 11940882"/>
              <a:gd name="csY5" fmla="*/ 59 h 10339129"/>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2039962 w 11940882"/>
              <a:gd name="csY4" fmla="*/ 5953821 h 10339131"/>
              <a:gd name="csX5" fmla="*/ 0 w 11940882"/>
              <a:gd name="csY5" fmla="*/ 61 h 10339131"/>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2052662 w 11940882"/>
              <a:gd name="csY4" fmla="*/ 6017321 h 10339131"/>
              <a:gd name="csX5" fmla="*/ 0 w 11940882"/>
              <a:gd name="csY5" fmla="*/ 61 h 10339131"/>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2052662 w 11940882"/>
              <a:gd name="csY4" fmla="*/ 6017321 h 10339131"/>
              <a:gd name="csX5" fmla="*/ 0 w 11940882"/>
              <a:gd name="csY5" fmla="*/ 61 h 10339131"/>
              <a:gd name="csX0" fmla="*/ 0 w 11940882"/>
              <a:gd name="csY0" fmla="*/ 55 h 10317354"/>
              <a:gd name="csX1" fmla="*/ 11940882 w 11940882"/>
              <a:gd name="csY1" fmla="*/ 17835 h 10317354"/>
              <a:gd name="csX2" fmla="*/ 11940882 w 11940882"/>
              <a:gd name="csY2" fmla="*/ 10311185 h 10317354"/>
              <a:gd name="csX3" fmla="*/ 4835071 w 11940882"/>
              <a:gd name="csY3" fmla="*/ 10317354 h 10317354"/>
              <a:gd name="csX4" fmla="*/ 2052662 w 11940882"/>
              <a:gd name="csY4" fmla="*/ 6017315 h 10317354"/>
              <a:gd name="csX5" fmla="*/ 0 w 11940882"/>
              <a:gd name="csY5" fmla="*/ 55 h 10317354"/>
              <a:gd name="csX0" fmla="*/ 0 w 11940882"/>
              <a:gd name="csY0" fmla="*/ 55 h 10317354"/>
              <a:gd name="csX1" fmla="*/ 11940882 w 11940882"/>
              <a:gd name="csY1" fmla="*/ 17835 h 10317354"/>
              <a:gd name="csX2" fmla="*/ 11940882 w 11940882"/>
              <a:gd name="csY2" fmla="*/ 10311185 h 10317354"/>
              <a:gd name="csX3" fmla="*/ 4835071 w 11940882"/>
              <a:gd name="csY3" fmla="*/ 10317354 h 10317354"/>
              <a:gd name="csX4" fmla="*/ 2052662 w 11940882"/>
              <a:gd name="csY4" fmla="*/ 6017315 h 10317354"/>
              <a:gd name="csX5" fmla="*/ 0 w 11940882"/>
              <a:gd name="csY5" fmla="*/ 55 h 10317354"/>
              <a:gd name="csX0" fmla="*/ 0 w 11915482"/>
              <a:gd name="csY0" fmla="*/ 55 h 10304654"/>
              <a:gd name="csX1" fmla="*/ 11915482 w 11915482"/>
              <a:gd name="csY1" fmla="*/ 5135 h 10304654"/>
              <a:gd name="csX2" fmla="*/ 11915482 w 11915482"/>
              <a:gd name="csY2" fmla="*/ 10298485 h 10304654"/>
              <a:gd name="csX3" fmla="*/ 4809671 w 11915482"/>
              <a:gd name="csY3" fmla="*/ 10304654 h 10304654"/>
              <a:gd name="csX4" fmla="*/ 2027262 w 11915482"/>
              <a:gd name="csY4" fmla="*/ 6004615 h 10304654"/>
              <a:gd name="csX5" fmla="*/ 0 w 11915482"/>
              <a:gd name="csY5" fmla="*/ 55 h 10304654"/>
              <a:gd name="csX0" fmla="*/ 0 w 11915482"/>
              <a:gd name="csY0" fmla="*/ 64 h 10304663"/>
              <a:gd name="csX1" fmla="*/ 11915482 w 11915482"/>
              <a:gd name="csY1" fmla="*/ 5144 h 10304663"/>
              <a:gd name="csX2" fmla="*/ 11915482 w 11915482"/>
              <a:gd name="csY2" fmla="*/ 10298494 h 10304663"/>
              <a:gd name="csX3" fmla="*/ 4809671 w 11915482"/>
              <a:gd name="csY3" fmla="*/ 10304663 h 10304663"/>
              <a:gd name="csX4" fmla="*/ 2027262 w 11915482"/>
              <a:gd name="csY4" fmla="*/ 6004624 h 10304663"/>
              <a:gd name="csX5" fmla="*/ 0 w 11915482"/>
              <a:gd name="csY5" fmla="*/ 64 h 10304663"/>
              <a:gd name="csX0" fmla="*/ 0 w 11915482"/>
              <a:gd name="csY0" fmla="*/ 66 h 10304665"/>
              <a:gd name="csX1" fmla="*/ 11915482 w 11915482"/>
              <a:gd name="csY1" fmla="*/ 5146 h 10304665"/>
              <a:gd name="csX2" fmla="*/ 11915482 w 11915482"/>
              <a:gd name="csY2" fmla="*/ 10298496 h 10304665"/>
              <a:gd name="csX3" fmla="*/ 4809671 w 11915482"/>
              <a:gd name="csY3" fmla="*/ 10304665 h 10304665"/>
              <a:gd name="csX4" fmla="*/ 2027262 w 11915482"/>
              <a:gd name="csY4" fmla="*/ 6004626 h 10304665"/>
              <a:gd name="csX5" fmla="*/ 0 w 11915482"/>
              <a:gd name="csY5" fmla="*/ 66 h 10304665"/>
            </a:gdLst>
            <a:ahLst/>
            <a:cxnLst>
              <a:cxn ang="0">
                <a:pos x="csX0" y="csY0"/>
              </a:cxn>
              <a:cxn ang="0">
                <a:pos x="csX1" y="csY1"/>
              </a:cxn>
              <a:cxn ang="0">
                <a:pos x="csX2" y="csY2"/>
              </a:cxn>
              <a:cxn ang="0">
                <a:pos x="csX3" y="csY3"/>
              </a:cxn>
              <a:cxn ang="0">
                <a:pos x="csX4" y="csY4"/>
              </a:cxn>
              <a:cxn ang="0">
                <a:pos x="csX5" y="csY5"/>
              </a:cxn>
            </a:cxnLst>
            <a:rect l="l" t="t" r="r" b="b"/>
            <a:pathLst>
              <a:path w="11915482" h="10304665">
                <a:moveTo>
                  <a:pt x="0" y="66"/>
                </a:moveTo>
                <a:lnTo>
                  <a:pt x="11915482" y="5146"/>
                </a:lnTo>
                <a:lnTo>
                  <a:pt x="11915482" y="10298496"/>
                </a:lnTo>
                <a:lnTo>
                  <a:pt x="4809671" y="10304665"/>
                </a:lnTo>
                <a:cubicBezTo>
                  <a:pt x="4064543" y="9330787"/>
                  <a:pt x="3311474" y="8471359"/>
                  <a:pt x="2027262" y="6004626"/>
                </a:cubicBezTo>
                <a:cubicBezTo>
                  <a:pt x="743050" y="3537893"/>
                  <a:pt x="6887" y="-17714"/>
                  <a:pt x="0" y="66"/>
                </a:cubicBezTo>
                <a:close/>
              </a:path>
            </a:pathLst>
          </a:custGeom>
        </p:spPr>
        <p:txBody>
          <a:bodyPr/>
          <a:lstStyle/>
          <a:p>
            <a:endParaRPr lang="en-US"/>
          </a:p>
        </p:txBody>
      </p:sp>
      <p:pic>
        <p:nvPicPr>
          <p:cNvPr id="15" name="Picture 14">
            <a:extLst>
              <a:ext uri="{FF2B5EF4-FFF2-40B4-BE49-F238E27FC236}">
                <a16:creationId xmlns:a16="http://schemas.microsoft.com/office/drawing/2014/main" id="{56DCE9E7-B444-4F03-1A76-BEF69FD721FB}"/>
              </a:ext>
            </a:extLst>
          </p:cNvPr>
          <p:cNvPicPr>
            <a:picLocks noChangeAspect="1"/>
          </p:cNvPicPr>
          <p:nvPr userDrawn="1"/>
        </p:nvPicPr>
        <p:blipFill>
          <a:blip r:embed="rId2">
            <a:extLst>
              <a:ext uri="{28A0092B-C50C-407E-A947-70E740481C1C}">
                <a14:useLocalDpi xmlns:a14="http://schemas.microsoft.com/office/drawing/2010/main" val="0"/>
              </a:ext>
            </a:extLst>
          </a:blip>
          <a:srcRect r="37802"/>
          <a:stretch>
            <a:fillRect/>
          </a:stretch>
        </p:blipFill>
        <p:spPr>
          <a:xfrm>
            <a:off x="-39007" y="-21942"/>
            <a:ext cx="11423287" cy="10330884"/>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166583" y="5333396"/>
            <a:ext cx="6656322" cy="1288009"/>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11209911" y="6621405"/>
            <a:ext cx="6656322" cy="1288009"/>
          </a:xfrm>
          <a:prstGeom prst="rect">
            <a:avLst/>
          </a:prstGeom>
          <a:solidFill>
            <a:srgbClr val="391A53"/>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48" name="Picture 47" descr="A close up of a sign&#10;&#10;AI-generated content may be incorrect.">
            <a:extLst>
              <a:ext uri="{FF2B5EF4-FFF2-40B4-BE49-F238E27FC236}">
                <a16:creationId xmlns:a16="http://schemas.microsoft.com/office/drawing/2014/main" id="{6D7F9109-D55C-622B-DD2A-9E81C98252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2762" y="6508629"/>
            <a:ext cx="4413627" cy="3152590"/>
          </a:xfrm>
          <a:prstGeom prst="rect">
            <a:avLst/>
          </a:prstGeom>
        </p:spPr>
      </p:pic>
      <p:pic>
        <p:nvPicPr>
          <p:cNvPr id="6" name="Picture 5" descr="A blue curved line on a black background&#10;&#10;AI-generated content may be incorrect.">
            <a:extLst>
              <a:ext uri="{FF2B5EF4-FFF2-40B4-BE49-F238E27FC236}">
                <a16:creationId xmlns:a16="http://schemas.microsoft.com/office/drawing/2014/main" id="{D42788D9-0408-27D5-1DE3-D0C182025B1F}"/>
              </a:ext>
            </a:extLst>
          </p:cNvPr>
          <p:cNvPicPr>
            <a:picLocks noChangeAspect="1"/>
          </p:cNvPicPr>
          <p:nvPr userDrawn="1"/>
        </p:nvPicPr>
        <p:blipFill>
          <a:blip r:embed="rId4">
            <a:extLst>
              <a:ext uri="{28A0092B-C50C-407E-A947-70E740481C1C}">
                <a14:useLocalDpi xmlns:a14="http://schemas.microsoft.com/office/drawing/2010/main" val="0"/>
              </a:ext>
            </a:extLst>
          </a:blip>
          <a:srcRect l="30865" t="14576" r="33999" b="26102"/>
          <a:stretch>
            <a:fillRect/>
          </a:stretch>
        </p:blipFill>
        <p:spPr>
          <a:xfrm>
            <a:off x="3039771" y="4162221"/>
            <a:ext cx="1404199" cy="810195"/>
          </a:xfrm>
          <a:prstGeom prst="rect">
            <a:avLst/>
          </a:prstGeom>
        </p:spPr>
      </p:pic>
      <p:pic>
        <p:nvPicPr>
          <p:cNvPr id="10" name="Picture 9" descr="A blue and green earth in a circle&#10;&#10;AI-generated content may be incorrect.">
            <a:extLst>
              <a:ext uri="{FF2B5EF4-FFF2-40B4-BE49-F238E27FC236}">
                <a16:creationId xmlns:a16="http://schemas.microsoft.com/office/drawing/2014/main" id="{29303091-3B78-3F6A-7E02-C51DD94D3212}"/>
              </a:ext>
            </a:extLst>
          </p:cNvPr>
          <p:cNvPicPr>
            <a:picLocks noChangeAspect="1"/>
          </p:cNvPicPr>
          <p:nvPr userDrawn="1"/>
        </p:nvPicPr>
        <p:blipFill>
          <a:blip r:embed="rId5">
            <a:extLst>
              <a:ext uri="{28A0092B-C50C-407E-A947-70E740481C1C}">
                <a14:useLocalDpi xmlns:a14="http://schemas.microsoft.com/office/drawing/2010/main" val="0"/>
              </a:ext>
            </a:extLst>
          </a:blip>
          <a:srcRect l="24071" t="22044" r="20160" b="23181"/>
          <a:stretch>
            <a:fillRect/>
          </a:stretch>
        </p:blipFill>
        <p:spPr>
          <a:xfrm>
            <a:off x="2869575" y="1679195"/>
            <a:ext cx="3185555" cy="3124200"/>
          </a:xfrm>
          <a:prstGeom prst="rect">
            <a:avLst/>
          </a:prstGeom>
        </p:spPr>
      </p:pic>
    </p:spTree>
    <p:extLst>
      <p:ext uri="{BB962C8B-B14F-4D97-AF65-F5344CB8AC3E}">
        <p14:creationId xmlns:p14="http://schemas.microsoft.com/office/powerpoint/2010/main" val="486396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Blu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01B0AD4B-F0DA-CCB9-D93F-0EE97CC6F8A1}"/>
              </a:ext>
            </a:extLst>
          </p:cNvPr>
          <p:cNvSpPr>
            <a:spLocks noGrp="1"/>
          </p:cNvSpPr>
          <p:nvPr>
            <p:ph type="pic" sz="quarter" idx="12"/>
          </p:nvPr>
        </p:nvSpPr>
        <p:spPr>
          <a:xfrm>
            <a:off x="6372517" y="-5146"/>
            <a:ext cx="11915482" cy="10304665"/>
          </a:xfrm>
          <a:custGeom>
            <a:avLst/>
            <a:gdLst>
              <a:gd name="csX0" fmla="*/ 0 w 12509842"/>
              <a:gd name="csY0" fmla="*/ 0 h 10331450"/>
              <a:gd name="csX1" fmla="*/ 12509842 w 12509842"/>
              <a:gd name="csY1" fmla="*/ 0 h 10331450"/>
              <a:gd name="csX2" fmla="*/ 12509842 w 12509842"/>
              <a:gd name="csY2" fmla="*/ 10331450 h 10331450"/>
              <a:gd name="csX3" fmla="*/ 0 w 12509842"/>
              <a:gd name="csY3" fmla="*/ 10331450 h 10331450"/>
              <a:gd name="csX4" fmla="*/ 0 w 12509842"/>
              <a:gd name="csY4" fmla="*/ 0 h 10331450"/>
              <a:gd name="csX0" fmla="*/ 518160 w 12509842"/>
              <a:gd name="csY0" fmla="*/ 0 h 10361930"/>
              <a:gd name="csX1" fmla="*/ 12509842 w 12509842"/>
              <a:gd name="csY1" fmla="*/ 30480 h 10361930"/>
              <a:gd name="csX2" fmla="*/ 12509842 w 12509842"/>
              <a:gd name="csY2" fmla="*/ 10361930 h 10361930"/>
              <a:gd name="csX3" fmla="*/ 0 w 12509842"/>
              <a:gd name="csY3" fmla="*/ 10361930 h 10361930"/>
              <a:gd name="csX4" fmla="*/ 518160 w 12509842"/>
              <a:gd name="csY4" fmla="*/ 0 h 10361930"/>
              <a:gd name="csX0" fmla="*/ 518160 w 12509842"/>
              <a:gd name="csY0" fmla="*/ 0 h 10361930"/>
              <a:gd name="csX1" fmla="*/ 12509842 w 12509842"/>
              <a:gd name="csY1" fmla="*/ 30480 h 10361930"/>
              <a:gd name="csX2" fmla="*/ 12509842 w 12509842"/>
              <a:gd name="csY2" fmla="*/ 10361930 h 10361930"/>
              <a:gd name="csX3" fmla="*/ 0 w 12509842"/>
              <a:gd name="csY3" fmla="*/ 10361930 h 10361930"/>
              <a:gd name="csX4" fmla="*/ 3320122 w 12509842"/>
              <a:gd name="csY4" fmla="*/ 7452360 h 10361930"/>
              <a:gd name="csX5" fmla="*/ 518160 w 12509842"/>
              <a:gd name="csY5" fmla="*/ 0 h 10361930"/>
              <a:gd name="csX0" fmla="*/ 518160 w 12509842"/>
              <a:gd name="csY0" fmla="*/ 0 h 10361930"/>
              <a:gd name="csX1" fmla="*/ 12509842 w 12509842"/>
              <a:gd name="csY1" fmla="*/ 30480 h 10361930"/>
              <a:gd name="csX2" fmla="*/ 12509842 w 12509842"/>
              <a:gd name="csY2" fmla="*/ 10361930 h 10361930"/>
              <a:gd name="csX3" fmla="*/ 0 w 12509842"/>
              <a:gd name="csY3" fmla="*/ 10361930 h 10361930"/>
              <a:gd name="csX4" fmla="*/ 3320122 w 12509842"/>
              <a:gd name="csY4" fmla="*/ 7452360 h 10361930"/>
              <a:gd name="csX5" fmla="*/ 518160 w 12509842"/>
              <a:gd name="csY5" fmla="*/ 0 h 10361930"/>
              <a:gd name="csX0" fmla="*/ 0 w 11991682"/>
              <a:gd name="csY0" fmla="*/ 0 h 10377170"/>
              <a:gd name="csX1" fmla="*/ 11991682 w 11991682"/>
              <a:gd name="csY1" fmla="*/ 30480 h 10377170"/>
              <a:gd name="csX2" fmla="*/ 11991682 w 11991682"/>
              <a:gd name="csY2" fmla="*/ 10361930 h 10377170"/>
              <a:gd name="csX3" fmla="*/ 4876800 w 11991682"/>
              <a:gd name="csY3" fmla="*/ 10377170 h 10377170"/>
              <a:gd name="csX4" fmla="*/ 2801962 w 11991682"/>
              <a:gd name="csY4" fmla="*/ 7452360 h 10377170"/>
              <a:gd name="csX5" fmla="*/ 0 w 11991682"/>
              <a:gd name="csY5" fmla="*/ 0 h 10377170"/>
              <a:gd name="csX0" fmla="*/ 0 w 11991682"/>
              <a:gd name="csY0" fmla="*/ 0 h 10377170"/>
              <a:gd name="csX1" fmla="*/ 11991682 w 11991682"/>
              <a:gd name="csY1" fmla="*/ 30480 h 10377170"/>
              <a:gd name="csX2" fmla="*/ 11991682 w 11991682"/>
              <a:gd name="csY2" fmla="*/ 10361930 h 10377170"/>
              <a:gd name="csX3" fmla="*/ 4876800 w 11991682"/>
              <a:gd name="csY3" fmla="*/ 10377170 h 10377170"/>
              <a:gd name="csX4" fmla="*/ 2801962 w 11991682"/>
              <a:gd name="csY4" fmla="*/ 7452360 h 10377170"/>
              <a:gd name="csX5" fmla="*/ 0 w 11991682"/>
              <a:gd name="csY5" fmla="*/ 0 h 10377170"/>
              <a:gd name="csX0" fmla="*/ 0 w 11991682"/>
              <a:gd name="csY0" fmla="*/ 0 h 10361930"/>
              <a:gd name="csX1" fmla="*/ 11991682 w 11991682"/>
              <a:gd name="csY1" fmla="*/ 30480 h 10361930"/>
              <a:gd name="csX2" fmla="*/ 11991682 w 11991682"/>
              <a:gd name="csY2" fmla="*/ 10361930 h 10361930"/>
              <a:gd name="csX3" fmla="*/ 4940300 w 11991682"/>
              <a:gd name="csY3" fmla="*/ 10351770 h 10361930"/>
              <a:gd name="csX4" fmla="*/ 2801962 w 11991682"/>
              <a:gd name="csY4" fmla="*/ 7452360 h 10361930"/>
              <a:gd name="csX5" fmla="*/ 0 w 11991682"/>
              <a:gd name="csY5" fmla="*/ 0 h 10361930"/>
              <a:gd name="csX0" fmla="*/ 0 w 11991682"/>
              <a:gd name="csY0" fmla="*/ 0 h 10351770"/>
              <a:gd name="csX1" fmla="*/ 11991682 w 11991682"/>
              <a:gd name="csY1" fmla="*/ 30480 h 10351770"/>
              <a:gd name="csX2" fmla="*/ 11991682 w 11991682"/>
              <a:gd name="csY2" fmla="*/ 10323830 h 10351770"/>
              <a:gd name="csX3" fmla="*/ 4940300 w 11991682"/>
              <a:gd name="csY3" fmla="*/ 10351770 h 10351770"/>
              <a:gd name="csX4" fmla="*/ 2801962 w 11991682"/>
              <a:gd name="csY4" fmla="*/ 7452360 h 10351770"/>
              <a:gd name="csX5" fmla="*/ 0 w 11991682"/>
              <a:gd name="csY5" fmla="*/ 0 h 10351770"/>
              <a:gd name="csX0" fmla="*/ 0 w 11991682"/>
              <a:gd name="csY0" fmla="*/ 0 h 10351770"/>
              <a:gd name="csX1" fmla="*/ 11991682 w 11991682"/>
              <a:gd name="csY1" fmla="*/ 30480 h 10351770"/>
              <a:gd name="csX2" fmla="*/ 11991682 w 11991682"/>
              <a:gd name="csY2" fmla="*/ 10323830 h 10351770"/>
              <a:gd name="csX3" fmla="*/ 4940300 w 11991682"/>
              <a:gd name="csY3" fmla="*/ 10351770 h 10351770"/>
              <a:gd name="csX4" fmla="*/ 2192362 w 11991682"/>
              <a:gd name="csY4" fmla="*/ 5953760 h 10351770"/>
              <a:gd name="csX5" fmla="*/ 0 w 11991682"/>
              <a:gd name="csY5" fmla="*/ 0 h 10351770"/>
              <a:gd name="csX0" fmla="*/ 0 w 11991682"/>
              <a:gd name="csY0" fmla="*/ 0 h 10351770"/>
              <a:gd name="csX1" fmla="*/ 11991682 w 11991682"/>
              <a:gd name="csY1" fmla="*/ 30480 h 10351770"/>
              <a:gd name="csX2" fmla="*/ 11991682 w 11991682"/>
              <a:gd name="csY2" fmla="*/ 10323830 h 10351770"/>
              <a:gd name="csX3" fmla="*/ 4940300 w 11991682"/>
              <a:gd name="csY3" fmla="*/ 10351770 h 10351770"/>
              <a:gd name="csX4" fmla="*/ 2192362 w 11991682"/>
              <a:gd name="csY4" fmla="*/ 5953760 h 10351770"/>
              <a:gd name="csX5" fmla="*/ 0 w 11991682"/>
              <a:gd name="csY5" fmla="*/ 0 h 10351770"/>
              <a:gd name="csX0" fmla="*/ 0 w 11902782"/>
              <a:gd name="csY0" fmla="*/ 0 h 10339070"/>
              <a:gd name="csX1" fmla="*/ 11902782 w 11902782"/>
              <a:gd name="csY1" fmla="*/ 17780 h 10339070"/>
              <a:gd name="csX2" fmla="*/ 11902782 w 11902782"/>
              <a:gd name="csY2" fmla="*/ 10311130 h 10339070"/>
              <a:gd name="csX3" fmla="*/ 4851400 w 11902782"/>
              <a:gd name="csY3" fmla="*/ 10339070 h 10339070"/>
              <a:gd name="csX4" fmla="*/ 2103462 w 11902782"/>
              <a:gd name="csY4" fmla="*/ 5941060 h 10339070"/>
              <a:gd name="csX5" fmla="*/ 0 w 11902782"/>
              <a:gd name="csY5" fmla="*/ 0 h 10339070"/>
              <a:gd name="csX0" fmla="*/ 2309 w 11905091"/>
              <a:gd name="csY0" fmla="*/ 153 h 10339223"/>
              <a:gd name="csX1" fmla="*/ 11905091 w 11905091"/>
              <a:gd name="csY1" fmla="*/ 17933 h 10339223"/>
              <a:gd name="csX2" fmla="*/ 11905091 w 11905091"/>
              <a:gd name="csY2" fmla="*/ 10311283 h 10339223"/>
              <a:gd name="csX3" fmla="*/ 4853709 w 11905091"/>
              <a:gd name="csY3" fmla="*/ 10339223 h 10339223"/>
              <a:gd name="csX4" fmla="*/ 2105771 w 11905091"/>
              <a:gd name="csY4" fmla="*/ 5941213 h 10339223"/>
              <a:gd name="csX5" fmla="*/ 2309 w 11905091"/>
              <a:gd name="csY5" fmla="*/ 153 h 10339223"/>
              <a:gd name="csX0" fmla="*/ 648 w 11941530"/>
              <a:gd name="csY0" fmla="*/ 153 h 10339223"/>
              <a:gd name="csX1" fmla="*/ 11941530 w 11941530"/>
              <a:gd name="csY1" fmla="*/ 17933 h 10339223"/>
              <a:gd name="csX2" fmla="*/ 11941530 w 11941530"/>
              <a:gd name="csY2" fmla="*/ 10311283 h 10339223"/>
              <a:gd name="csX3" fmla="*/ 4890148 w 11941530"/>
              <a:gd name="csY3" fmla="*/ 10339223 h 10339223"/>
              <a:gd name="csX4" fmla="*/ 2142210 w 11941530"/>
              <a:gd name="csY4" fmla="*/ 5941213 h 10339223"/>
              <a:gd name="csX5" fmla="*/ 648 w 11941530"/>
              <a:gd name="csY5" fmla="*/ 153 h 10339223"/>
              <a:gd name="csX0" fmla="*/ 0 w 11940882"/>
              <a:gd name="csY0" fmla="*/ 51 h 10339121"/>
              <a:gd name="csX1" fmla="*/ 11940882 w 11940882"/>
              <a:gd name="csY1" fmla="*/ 17831 h 10339121"/>
              <a:gd name="csX2" fmla="*/ 11940882 w 11940882"/>
              <a:gd name="csY2" fmla="*/ 10311181 h 10339121"/>
              <a:gd name="csX3" fmla="*/ 4889500 w 11940882"/>
              <a:gd name="csY3" fmla="*/ 10339121 h 10339121"/>
              <a:gd name="csX4" fmla="*/ 2141562 w 11940882"/>
              <a:gd name="csY4" fmla="*/ 5941111 h 10339121"/>
              <a:gd name="csX5" fmla="*/ 0 w 11940882"/>
              <a:gd name="csY5" fmla="*/ 51 h 10339121"/>
              <a:gd name="csX0" fmla="*/ 0 w 11940882"/>
              <a:gd name="csY0" fmla="*/ 51 h 10339121"/>
              <a:gd name="csX1" fmla="*/ 11940882 w 11940882"/>
              <a:gd name="csY1" fmla="*/ 17831 h 10339121"/>
              <a:gd name="csX2" fmla="*/ 11940882 w 11940882"/>
              <a:gd name="csY2" fmla="*/ 10311181 h 10339121"/>
              <a:gd name="csX3" fmla="*/ 4889500 w 11940882"/>
              <a:gd name="csY3" fmla="*/ 10339121 h 10339121"/>
              <a:gd name="csX4" fmla="*/ 2141562 w 11940882"/>
              <a:gd name="csY4" fmla="*/ 5941111 h 10339121"/>
              <a:gd name="csX5" fmla="*/ 0 w 11940882"/>
              <a:gd name="csY5" fmla="*/ 51 h 10339121"/>
              <a:gd name="csX0" fmla="*/ 0 w 11940882"/>
              <a:gd name="csY0" fmla="*/ 69 h 10339139"/>
              <a:gd name="csX1" fmla="*/ 11940882 w 11940882"/>
              <a:gd name="csY1" fmla="*/ 17849 h 10339139"/>
              <a:gd name="csX2" fmla="*/ 11940882 w 11940882"/>
              <a:gd name="csY2" fmla="*/ 10311199 h 10339139"/>
              <a:gd name="csX3" fmla="*/ 4889500 w 11940882"/>
              <a:gd name="csY3" fmla="*/ 10339139 h 10339139"/>
              <a:gd name="csX4" fmla="*/ 2141562 w 11940882"/>
              <a:gd name="csY4" fmla="*/ 5941129 h 10339139"/>
              <a:gd name="csX5" fmla="*/ 0 w 11940882"/>
              <a:gd name="csY5" fmla="*/ 69 h 10339139"/>
              <a:gd name="csX0" fmla="*/ 0 w 11940882"/>
              <a:gd name="csY0" fmla="*/ 66 h 10339136"/>
              <a:gd name="csX1" fmla="*/ 11940882 w 11940882"/>
              <a:gd name="csY1" fmla="*/ 17846 h 10339136"/>
              <a:gd name="csX2" fmla="*/ 11940882 w 11940882"/>
              <a:gd name="csY2" fmla="*/ 10311196 h 10339136"/>
              <a:gd name="csX3" fmla="*/ 4889500 w 11940882"/>
              <a:gd name="csY3" fmla="*/ 10339136 h 10339136"/>
              <a:gd name="csX4" fmla="*/ 1722462 w 11940882"/>
              <a:gd name="csY4" fmla="*/ 6144326 h 10339136"/>
              <a:gd name="csX5" fmla="*/ 0 w 11940882"/>
              <a:gd name="csY5" fmla="*/ 66 h 10339136"/>
              <a:gd name="csX0" fmla="*/ 0 w 11940882"/>
              <a:gd name="csY0" fmla="*/ 66 h 10339136"/>
              <a:gd name="csX1" fmla="*/ 11940882 w 11940882"/>
              <a:gd name="csY1" fmla="*/ 17846 h 10339136"/>
              <a:gd name="csX2" fmla="*/ 11940882 w 11940882"/>
              <a:gd name="csY2" fmla="*/ 10311196 h 10339136"/>
              <a:gd name="csX3" fmla="*/ 4889500 w 11940882"/>
              <a:gd name="csY3" fmla="*/ 10339136 h 10339136"/>
              <a:gd name="csX4" fmla="*/ 1722462 w 11940882"/>
              <a:gd name="csY4" fmla="*/ 6144326 h 10339136"/>
              <a:gd name="csX5" fmla="*/ 0 w 11940882"/>
              <a:gd name="csY5" fmla="*/ 66 h 10339136"/>
              <a:gd name="csX0" fmla="*/ 0 w 11940882"/>
              <a:gd name="csY0" fmla="*/ 86 h 10339156"/>
              <a:gd name="csX1" fmla="*/ 11940882 w 11940882"/>
              <a:gd name="csY1" fmla="*/ 17866 h 10339156"/>
              <a:gd name="csX2" fmla="*/ 11940882 w 11940882"/>
              <a:gd name="csY2" fmla="*/ 10311216 h 10339156"/>
              <a:gd name="csX3" fmla="*/ 4889500 w 11940882"/>
              <a:gd name="csY3" fmla="*/ 10339156 h 10339156"/>
              <a:gd name="csX4" fmla="*/ 1747862 w 11940882"/>
              <a:gd name="csY4" fmla="*/ 5255346 h 10339156"/>
              <a:gd name="csX5" fmla="*/ 0 w 11940882"/>
              <a:gd name="csY5" fmla="*/ 86 h 10339156"/>
              <a:gd name="csX0" fmla="*/ 0 w 11940882"/>
              <a:gd name="csY0" fmla="*/ 76 h 10339146"/>
              <a:gd name="csX1" fmla="*/ 11940882 w 11940882"/>
              <a:gd name="csY1" fmla="*/ 17856 h 10339146"/>
              <a:gd name="csX2" fmla="*/ 11940882 w 11940882"/>
              <a:gd name="csY2" fmla="*/ 10311206 h 10339146"/>
              <a:gd name="csX3" fmla="*/ 4889500 w 11940882"/>
              <a:gd name="csY3" fmla="*/ 10339146 h 10339146"/>
              <a:gd name="csX4" fmla="*/ 1747862 w 11940882"/>
              <a:gd name="csY4" fmla="*/ 5255336 h 10339146"/>
              <a:gd name="csX5" fmla="*/ 0 w 11940882"/>
              <a:gd name="csY5" fmla="*/ 76 h 10339146"/>
              <a:gd name="csX0" fmla="*/ 0 w 11940882"/>
              <a:gd name="csY0" fmla="*/ 67 h 10339137"/>
              <a:gd name="csX1" fmla="*/ 11940882 w 11940882"/>
              <a:gd name="csY1" fmla="*/ 17847 h 10339137"/>
              <a:gd name="csX2" fmla="*/ 11940882 w 11940882"/>
              <a:gd name="csY2" fmla="*/ 10311197 h 10339137"/>
              <a:gd name="csX3" fmla="*/ 4889500 w 11940882"/>
              <a:gd name="csY3" fmla="*/ 10339137 h 10339137"/>
              <a:gd name="csX4" fmla="*/ 1862162 w 11940882"/>
              <a:gd name="csY4" fmla="*/ 5649027 h 10339137"/>
              <a:gd name="csX5" fmla="*/ 0 w 11940882"/>
              <a:gd name="csY5" fmla="*/ 67 h 10339137"/>
              <a:gd name="csX0" fmla="*/ 0 w 11940882"/>
              <a:gd name="csY0" fmla="*/ 64 h 10339134"/>
              <a:gd name="csX1" fmla="*/ 11940882 w 11940882"/>
              <a:gd name="csY1" fmla="*/ 17844 h 10339134"/>
              <a:gd name="csX2" fmla="*/ 11940882 w 11940882"/>
              <a:gd name="csY2" fmla="*/ 10311194 h 10339134"/>
              <a:gd name="csX3" fmla="*/ 4889500 w 11940882"/>
              <a:gd name="csY3" fmla="*/ 10339134 h 10339134"/>
              <a:gd name="csX4" fmla="*/ 1862162 w 11940882"/>
              <a:gd name="csY4" fmla="*/ 5649024 h 10339134"/>
              <a:gd name="csX5" fmla="*/ 0 w 11940882"/>
              <a:gd name="csY5" fmla="*/ 64 h 10339134"/>
              <a:gd name="csX0" fmla="*/ 0 w 11940882"/>
              <a:gd name="csY0" fmla="*/ 63 h 10339133"/>
              <a:gd name="csX1" fmla="*/ 11940882 w 11940882"/>
              <a:gd name="csY1" fmla="*/ 17843 h 10339133"/>
              <a:gd name="csX2" fmla="*/ 11940882 w 11940882"/>
              <a:gd name="csY2" fmla="*/ 10311193 h 10339133"/>
              <a:gd name="csX3" fmla="*/ 4889500 w 11940882"/>
              <a:gd name="csY3" fmla="*/ 10339133 h 10339133"/>
              <a:gd name="csX4" fmla="*/ 1862162 w 11940882"/>
              <a:gd name="csY4" fmla="*/ 5649023 h 10339133"/>
              <a:gd name="csX5" fmla="*/ 0 w 11940882"/>
              <a:gd name="csY5" fmla="*/ 63 h 10339133"/>
              <a:gd name="csX0" fmla="*/ 0 w 11940882"/>
              <a:gd name="csY0" fmla="*/ 63 h 10339133"/>
              <a:gd name="csX1" fmla="*/ 11940882 w 11940882"/>
              <a:gd name="csY1" fmla="*/ 17843 h 10339133"/>
              <a:gd name="csX2" fmla="*/ 11940882 w 11940882"/>
              <a:gd name="csY2" fmla="*/ 10311193 h 10339133"/>
              <a:gd name="csX3" fmla="*/ 4889500 w 11940882"/>
              <a:gd name="csY3" fmla="*/ 10339133 h 10339133"/>
              <a:gd name="csX4" fmla="*/ 1862162 w 11940882"/>
              <a:gd name="csY4" fmla="*/ 5649023 h 10339133"/>
              <a:gd name="csX5" fmla="*/ 0 w 11940882"/>
              <a:gd name="csY5" fmla="*/ 63 h 10339133"/>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1862162 w 11940882"/>
              <a:gd name="csY4" fmla="*/ 5737921 h 10339131"/>
              <a:gd name="csX5" fmla="*/ 0 w 11940882"/>
              <a:gd name="csY5" fmla="*/ 61 h 10339131"/>
              <a:gd name="csX0" fmla="*/ 0 w 11940882"/>
              <a:gd name="csY0" fmla="*/ 60 h 10339130"/>
              <a:gd name="csX1" fmla="*/ 11940882 w 11940882"/>
              <a:gd name="csY1" fmla="*/ 17840 h 10339130"/>
              <a:gd name="csX2" fmla="*/ 11940882 w 11940882"/>
              <a:gd name="csY2" fmla="*/ 10311190 h 10339130"/>
              <a:gd name="csX3" fmla="*/ 4889500 w 11940882"/>
              <a:gd name="csY3" fmla="*/ 10339130 h 10339130"/>
              <a:gd name="csX4" fmla="*/ 1963762 w 11940882"/>
              <a:gd name="csY4" fmla="*/ 5801420 h 10339130"/>
              <a:gd name="csX5" fmla="*/ 0 w 11940882"/>
              <a:gd name="csY5" fmla="*/ 60 h 10339130"/>
              <a:gd name="csX0" fmla="*/ 0 w 11940882"/>
              <a:gd name="csY0" fmla="*/ 58 h 10339128"/>
              <a:gd name="csX1" fmla="*/ 11940882 w 11940882"/>
              <a:gd name="csY1" fmla="*/ 17838 h 10339128"/>
              <a:gd name="csX2" fmla="*/ 11940882 w 11940882"/>
              <a:gd name="csY2" fmla="*/ 10311188 h 10339128"/>
              <a:gd name="csX3" fmla="*/ 4889500 w 11940882"/>
              <a:gd name="csY3" fmla="*/ 10339128 h 10339128"/>
              <a:gd name="csX4" fmla="*/ 2039962 w 11940882"/>
              <a:gd name="csY4" fmla="*/ 5953818 h 10339128"/>
              <a:gd name="csX5" fmla="*/ 0 w 11940882"/>
              <a:gd name="csY5" fmla="*/ 58 h 10339128"/>
              <a:gd name="csX0" fmla="*/ 0 w 11940882"/>
              <a:gd name="csY0" fmla="*/ 59 h 10339129"/>
              <a:gd name="csX1" fmla="*/ 11940882 w 11940882"/>
              <a:gd name="csY1" fmla="*/ 17839 h 10339129"/>
              <a:gd name="csX2" fmla="*/ 11940882 w 11940882"/>
              <a:gd name="csY2" fmla="*/ 10311189 h 10339129"/>
              <a:gd name="csX3" fmla="*/ 4889500 w 11940882"/>
              <a:gd name="csY3" fmla="*/ 10339129 h 10339129"/>
              <a:gd name="csX4" fmla="*/ 2039962 w 11940882"/>
              <a:gd name="csY4" fmla="*/ 5953819 h 10339129"/>
              <a:gd name="csX5" fmla="*/ 0 w 11940882"/>
              <a:gd name="csY5" fmla="*/ 59 h 10339129"/>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2039962 w 11940882"/>
              <a:gd name="csY4" fmla="*/ 5953821 h 10339131"/>
              <a:gd name="csX5" fmla="*/ 0 w 11940882"/>
              <a:gd name="csY5" fmla="*/ 61 h 10339131"/>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2052662 w 11940882"/>
              <a:gd name="csY4" fmla="*/ 6017321 h 10339131"/>
              <a:gd name="csX5" fmla="*/ 0 w 11940882"/>
              <a:gd name="csY5" fmla="*/ 61 h 10339131"/>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2052662 w 11940882"/>
              <a:gd name="csY4" fmla="*/ 6017321 h 10339131"/>
              <a:gd name="csX5" fmla="*/ 0 w 11940882"/>
              <a:gd name="csY5" fmla="*/ 61 h 10339131"/>
              <a:gd name="csX0" fmla="*/ 0 w 11940882"/>
              <a:gd name="csY0" fmla="*/ 55 h 10317354"/>
              <a:gd name="csX1" fmla="*/ 11940882 w 11940882"/>
              <a:gd name="csY1" fmla="*/ 17835 h 10317354"/>
              <a:gd name="csX2" fmla="*/ 11940882 w 11940882"/>
              <a:gd name="csY2" fmla="*/ 10311185 h 10317354"/>
              <a:gd name="csX3" fmla="*/ 4835071 w 11940882"/>
              <a:gd name="csY3" fmla="*/ 10317354 h 10317354"/>
              <a:gd name="csX4" fmla="*/ 2052662 w 11940882"/>
              <a:gd name="csY4" fmla="*/ 6017315 h 10317354"/>
              <a:gd name="csX5" fmla="*/ 0 w 11940882"/>
              <a:gd name="csY5" fmla="*/ 55 h 10317354"/>
              <a:gd name="csX0" fmla="*/ 0 w 11940882"/>
              <a:gd name="csY0" fmla="*/ 55 h 10317354"/>
              <a:gd name="csX1" fmla="*/ 11940882 w 11940882"/>
              <a:gd name="csY1" fmla="*/ 17835 h 10317354"/>
              <a:gd name="csX2" fmla="*/ 11940882 w 11940882"/>
              <a:gd name="csY2" fmla="*/ 10311185 h 10317354"/>
              <a:gd name="csX3" fmla="*/ 4835071 w 11940882"/>
              <a:gd name="csY3" fmla="*/ 10317354 h 10317354"/>
              <a:gd name="csX4" fmla="*/ 2052662 w 11940882"/>
              <a:gd name="csY4" fmla="*/ 6017315 h 10317354"/>
              <a:gd name="csX5" fmla="*/ 0 w 11940882"/>
              <a:gd name="csY5" fmla="*/ 55 h 10317354"/>
              <a:gd name="csX0" fmla="*/ 0 w 11915482"/>
              <a:gd name="csY0" fmla="*/ 55 h 10304654"/>
              <a:gd name="csX1" fmla="*/ 11915482 w 11915482"/>
              <a:gd name="csY1" fmla="*/ 5135 h 10304654"/>
              <a:gd name="csX2" fmla="*/ 11915482 w 11915482"/>
              <a:gd name="csY2" fmla="*/ 10298485 h 10304654"/>
              <a:gd name="csX3" fmla="*/ 4809671 w 11915482"/>
              <a:gd name="csY3" fmla="*/ 10304654 h 10304654"/>
              <a:gd name="csX4" fmla="*/ 2027262 w 11915482"/>
              <a:gd name="csY4" fmla="*/ 6004615 h 10304654"/>
              <a:gd name="csX5" fmla="*/ 0 w 11915482"/>
              <a:gd name="csY5" fmla="*/ 55 h 10304654"/>
              <a:gd name="csX0" fmla="*/ 0 w 11915482"/>
              <a:gd name="csY0" fmla="*/ 64 h 10304663"/>
              <a:gd name="csX1" fmla="*/ 11915482 w 11915482"/>
              <a:gd name="csY1" fmla="*/ 5144 h 10304663"/>
              <a:gd name="csX2" fmla="*/ 11915482 w 11915482"/>
              <a:gd name="csY2" fmla="*/ 10298494 h 10304663"/>
              <a:gd name="csX3" fmla="*/ 4809671 w 11915482"/>
              <a:gd name="csY3" fmla="*/ 10304663 h 10304663"/>
              <a:gd name="csX4" fmla="*/ 2027262 w 11915482"/>
              <a:gd name="csY4" fmla="*/ 6004624 h 10304663"/>
              <a:gd name="csX5" fmla="*/ 0 w 11915482"/>
              <a:gd name="csY5" fmla="*/ 64 h 10304663"/>
              <a:gd name="csX0" fmla="*/ 0 w 11915482"/>
              <a:gd name="csY0" fmla="*/ 66 h 10304665"/>
              <a:gd name="csX1" fmla="*/ 11915482 w 11915482"/>
              <a:gd name="csY1" fmla="*/ 5146 h 10304665"/>
              <a:gd name="csX2" fmla="*/ 11915482 w 11915482"/>
              <a:gd name="csY2" fmla="*/ 10298496 h 10304665"/>
              <a:gd name="csX3" fmla="*/ 4809671 w 11915482"/>
              <a:gd name="csY3" fmla="*/ 10304665 h 10304665"/>
              <a:gd name="csX4" fmla="*/ 2027262 w 11915482"/>
              <a:gd name="csY4" fmla="*/ 6004626 h 10304665"/>
              <a:gd name="csX5" fmla="*/ 0 w 11915482"/>
              <a:gd name="csY5" fmla="*/ 66 h 10304665"/>
            </a:gdLst>
            <a:ahLst/>
            <a:cxnLst>
              <a:cxn ang="0">
                <a:pos x="csX0" y="csY0"/>
              </a:cxn>
              <a:cxn ang="0">
                <a:pos x="csX1" y="csY1"/>
              </a:cxn>
              <a:cxn ang="0">
                <a:pos x="csX2" y="csY2"/>
              </a:cxn>
              <a:cxn ang="0">
                <a:pos x="csX3" y="csY3"/>
              </a:cxn>
              <a:cxn ang="0">
                <a:pos x="csX4" y="csY4"/>
              </a:cxn>
              <a:cxn ang="0">
                <a:pos x="csX5" y="csY5"/>
              </a:cxn>
            </a:cxnLst>
            <a:rect l="l" t="t" r="r" b="b"/>
            <a:pathLst>
              <a:path w="11915482" h="10304665">
                <a:moveTo>
                  <a:pt x="0" y="66"/>
                </a:moveTo>
                <a:lnTo>
                  <a:pt x="11915482" y="5146"/>
                </a:lnTo>
                <a:lnTo>
                  <a:pt x="11915482" y="10298496"/>
                </a:lnTo>
                <a:lnTo>
                  <a:pt x="4809671" y="10304665"/>
                </a:lnTo>
                <a:cubicBezTo>
                  <a:pt x="4064543" y="9330787"/>
                  <a:pt x="3311474" y="8471359"/>
                  <a:pt x="2027262" y="6004626"/>
                </a:cubicBezTo>
                <a:cubicBezTo>
                  <a:pt x="743050" y="3537893"/>
                  <a:pt x="6887" y="-17714"/>
                  <a:pt x="0" y="66"/>
                </a:cubicBezTo>
                <a:close/>
              </a:path>
            </a:pathLst>
          </a:custGeom>
        </p:spPr>
        <p:txBody>
          <a:bodyPr/>
          <a:lstStyle/>
          <a:p>
            <a:endParaRPr lang="en-US"/>
          </a:p>
        </p:txBody>
      </p:sp>
      <p:pic>
        <p:nvPicPr>
          <p:cNvPr id="15" name="Picture 14">
            <a:extLst>
              <a:ext uri="{FF2B5EF4-FFF2-40B4-BE49-F238E27FC236}">
                <a16:creationId xmlns:a16="http://schemas.microsoft.com/office/drawing/2014/main" id="{56DCE9E7-B444-4F03-1A76-BEF69FD721FB}"/>
              </a:ext>
            </a:extLst>
          </p:cNvPr>
          <p:cNvPicPr>
            <a:picLocks noChangeAspect="1"/>
          </p:cNvPicPr>
          <p:nvPr userDrawn="1"/>
        </p:nvPicPr>
        <p:blipFill>
          <a:blip r:embed="rId2">
            <a:extLst>
              <a:ext uri="{28A0092B-C50C-407E-A947-70E740481C1C}">
                <a14:useLocalDpi xmlns:a14="http://schemas.microsoft.com/office/drawing/2010/main" val="0"/>
              </a:ext>
            </a:extLst>
          </a:blip>
          <a:srcRect r="38752"/>
          <a:stretch>
            <a:fillRect/>
          </a:stretch>
        </p:blipFill>
        <p:spPr>
          <a:xfrm>
            <a:off x="-39007" y="-21942"/>
            <a:ext cx="11248918" cy="10330884"/>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166583" y="5333396"/>
            <a:ext cx="6656322" cy="1288009"/>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11209911" y="6621405"/>
            <a:ext cx="6656322" cy="1288009"/>
          </a:xfrm>
          <a:prstGeom prst="rect">
            <a:avLst/>
          </a:prstGeom>
          <a:solidFill>
            <a:srgbClr val="391A53"/>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48" name="Picture 47" descr="A close up of a sign&#10;&#10;AI-generated content may be incorrect.">
            <a:extLst>
              <a:ext uri="{FF2B5EF4-FFF2-40B4-BE49-F238E27FC236}">
                <a16:creationId xmlns:a16="http://schemas.microsoft.com/office/drawing/2014/main" id="{6D7F9109-D55C-622B-DD2A-9E81C98252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2762" y="6508629"/>
            <a:ext cx="4413627" cy="3152590"/>
          </a:xfrm>
          <a:prstGeom prst="rect">
            <a:avLst/>
          </a:prstGeom>
        </p:spPr>
      </p:pic>
      <p:pic>
        <p:nvPicPr>
          <p:cNvPr id="6" name="Picture 5" descr="A blue curved line on a black background&#10;&#10;AI-generated content may be incorrect.">
            <a:extLst>
              <a:ext uri="{FF2B5EF4-FFF2-40B4-BE49-F238E27FC236}">
                <a16:creationId xmlns:a16="http://schemas.microsoft.com/office/drawing/2014/main" id="{D42788D9-0408-27D5-1DE3-D0C182025B1F}"/>
              </a:ext>
            </a:extLst>
          </p:cNvPr>
          <p:cNvPicPr>
            <a:picLocks noChangeAspect="1"/>
          </p:cNvPicPr>
          <p:nvPr userDrawn="1"/>
        </p:nvPicPr>
        <p:blipFill>
          <a:blip r:embed="rId4">
            <a:extLst>
              <a:ext uri="{28A0092B-C50C-407E-A947-70E740481C1C}">
                <a14:useLocalDpi xmlns:a14="http://schemas.microsoft.com/office/drawing/2010/main" val="0"/>
              </a:ext>
            </a:extLst>
          </a:blip>
          <a:srcRect l="30865" t="14576" r="33999" b="26102"/>
          <a:stretch>
            <a:fillRect/>
          </a:stretch>
        </p:blipFill>
        <p:spPr>
          <a:xfrm>
            <a:off x="3039771" y="4162221"/>
            <a:ext cx="1404199" cy="810195"/>
          </a:xfrm>
          <a:prstGeom prst="rect">
            <a:avLst/>
          </a:prstGeom>
        </p:spPr>
      </p:pic>
      <p:pic>
        <p:nvPicPr>
          <p:cNvPr id="10" name="Picture 9" descr="A blue and green earth in a circle&#10;&#10;AI-generated content may be incorrect.">
            <a:extLst>
              <a:ext uri="{FF2B5EF4-FFF2-40B4-BE49-F238E27FC236}">
                <a16:creationId xmlns:a16="http://schemas.microsoft.com/office/drawing/2014/main" id="{29303091-3B78-3F6A-7E02-C51DD94D3212}"/>
              </a:ext>
            </a:extLst>
          </p:cNvPr>
          <p:cNvPicPr>
            <a:picLocks noChangeAspect="1"/>
          </p:cNvPicPr>
          <p:nvPr userDrawn="1"/>
        </p:nvPicPr>
        <p:blipFill>
          <a:blip r:embed="rId5">
            <a:extLst>
              <a:ext uri="{28A0092B-C50C-407E-A947-70E740481C1C}">
                <a14:useLocalDpi xmlns:a14="http://schemas.microsoft.com/office/drawing/2010/main" val="0"/>
              </a:ext>
            </a:extLst>
          </a:blip>
          <a:srcRect l="24071" t="22044" r="20160" b="23181"/>
          <a:stretch>
            <a:fillRect/>
          </a:stretch>
        </p:blipFill>
        <p:spPr>
          <a:xfrm>
            <a:off x="2869575" y="1679195"/>
            <a:ext cx="3185555" cy="3124200"/>
          </a:xfrm>
          <a:prstGeom prst="rect">
            <a:avLst/>
          </a:prstGeom>
        </p:spPr>
      </p:pic>
    </p:spTree>
    <p:extLst>
      <p:ext uri="{BB962C8B-B14F-4D97-AF65-F5344CB8AC3E}">
        <p14:creationId xmlns:p14="http://schemas.microsoft.com/office/powerpoint/2010/main" val="2531546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Blue Plain">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3791BC42-51DB-96F4-E21E-0EFABF37BDF6}"/>
              </a:ext>
            </a:extLst>
          </p:cNvPr>
          <p:cNvSpPr/>
          <p:nvPr userDrawn="1"/>
        </p:nvSpPr>
        <p:spPr>
          <a:xfrm>
            <a:off x="20220" y="0"/>
            <a:ext cx="18288000" cy="10287000"/>
          </a:xfrm>
          <a:prstGeom prst="rect">
            <a:avLst/>
          </a:prstGeom>
          <a:solidFill>
            <a:srgbClr val="2615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Lst>
          </a:blip>
          <a:srcRect l="38114"/>
          <a:stretch>
            <a:fillRect/>
          </a:stretch>
        </p:blipFill>
        <p:spPr>
          <a:xfrm>
            <a:off x="7009649" y="0"/>
            <a:ext cx="11317621" cy="10287000"/>
          </a:xfrm>
          <a:prstGeom prst="rect">
            <a:avLst/>
          </a:prstGeom>
        </p:spPr>
      </p:pic>
      <p:grpSp>
        <p:nvGrpSpPr>
          <p:cNvPr id="6" name="Group 5">
            <a:extLst>
              <a:ext uri="{FF2B5EF4-FFF2-40B4-BE49-F238E27FC236}">
                <a16:creationId xmlns:a16="http://schemas.microsoft.com/office/drawing/2014/main" id="{4F5D379D-3E4C-CCD4-6154-676513589A38}"/>
              </a:ext>
            </a:extLst>
          </p:cNvPr>
          <p:cNvGrpSpPr/>
          <p:nvPr userDrawn="1"/>
        </p:nvGrpSpPr>
        <p:grpSpPr>
          <a:xfrm>
            <a:off x="15560769" y="717625"/>
            <a:ext cx="2048279" cy="1644575"/>
            <a:chOff x="15394463" y="2241625"/>
            <a:chExt cx="2386036" cy="1915762"/>
          </a:xfrm>
        </p:grpSpPr>
        <p:sp>
          <p:nvSpPr>
            <p:cNvPr id="7" name="Freeform: Shape 6">
              <a:extLst>
                <a:ext uri="{FF2B5EF4-FFF2-40B4-BE49-F238E27FC236}">
                  <a16:creationId xmlns:a16="http://schemas.microsoft.com/office/drawing/2014/main" id="{21F7FF75-600B-8030-C2F3-59641C55E5F5}"/>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7EE038D-F52B-1513-065B-E7AC78974662}"/>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9" name="Group 8">
              <a:extLst>
                <a:ext uri="{FF2B5EF4-FFF2-40B4-BE49-F238E27FC236}">
                  <a16:creationId xmlns:a16="http://schemas.microsoft.com/office/drawing/2014/main" id="{6BE4C398-926C-211F-62FD-D88AF1348E74}"/>
                </a:ext>
              </a:extLst>
            </p:cNvPr>
            <p:cNvGrpSpPr/>
            <p:nvPr userDrawn="1"/>
          </p:nvGrpSpPr>
          <p:grpSpPr>
            <a:xfrm>
              <a:off x="15699785" y="2241625"/>
              <a:ext cx="2080714" cy="1915762"/>
              <a:chOff x="15528335" y="660475"/>
              <a:chExt cx="2080714" cy="1915762"/>
            </a:xfrm>
          </p:grpSpPr>
          <p:sp>
            <p:nvSpPr>
              <p:cNvPr id="10" name="Freeform: Shape 9">
                <a:extLst>
                  <a:ext uri="{FF2B5EF4-FFF2-40B4-BE49-F238E27FC236}">
                    <a16:creationId xmlns:a16="http://schemas.microsoft.com/office/drawing/2014/main" id="{11A755E0-76F2-36D1-D300-23D20756D205}"/>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69BDFE8-248B-FC10-A9F5-94738721C892}"/>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CDAABA5-FD96-84D0-2A05-24F98D42CF31}"/>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F6C73DCF-AC93-78B8-7E23-6E29FF1B6F37}"/>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1F14769-A171-64D9-4DEB-7561D7A31CA4}"/>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A2775A10-1A42-7409-FBFE-D29D95198026}"/>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69B27305-3F90-C961-9347-1B49F7E89184}"/>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3C425548-A758-0FB4-02AF-D50C75B8197F}"/>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20F1C2CA-AF74-D426-23C3-7D1A5475CA7B}"/>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B929AB93-A6CF-E9F5-BA72-E269497E0326}"/>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179B4B59-0F95-3BB6-16E5-2B69B7E655A3}"/>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2C6B08A0-9B80-FA0A-87B5-F91F2EA1C0FF}"/>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C4272D30-D435-EF27-19B1-E9F595793783}"/>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6DEB4618-304C-E989-35E7-A0923D6C5432}"/>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77198DD8-209B-41BD-BDD7-EE8A931DBAAB}"/>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7138EFC9-6C91-B156-EA5D-4D244B2AA8BD}"/>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61591B1E-BDB8-7075-0120-B537AC21FB7E}"/>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1CF24AC9-7F0B-A198-55F8-342527404539}"/>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CEE26C51-DAB2-F8ED-5E40-9C88710BCF11}"/>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447BCF3C-DD24-D128-C892-E3265645E67F}"/>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04205F94-6F4B-7A98-6BB5-9FA0E595FBD5}"/>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FD3D3731-42E5-78EE-7B3A-A5D1086DE92E}"/>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B3EEF080-E0FA-74D3-941B-374BAC77F73E}"/>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F63A3390-3D5E-2ECA-4F38-E66EC21D6CA9}"/>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1B8B0463-D9D9-98E1-C407-1024036E6F5D}"/>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B9D00EC8-412B-86B5-D1DA-F5DDEE17FDDC}"/>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174F499B-DD56-6FB4-3FA0-1601B01A2DFA}"/>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8D824D22-54DB-0BFC-0AD2-56EEED9DD6CE}"/>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D7634444-66B3-EF36-0E52-EC370817F65A}"/>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77E0A78F-05FC-DDC7-82D1-DE57CE8A5987}"/>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101F456A-446C-AEE8-CE14-1D3AD10B1FBF}"/>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5A8B8DE0-367D-2B1F-8973-35E7FC54F2EA}"/>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D904543F-31B3-5570-0D38-AE99066B9674}"/>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2F691209-B5EB-6E05-3299-33B2C7C0C963}"/>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pic>
        <p:nvPicPr>
          <p:cNvPr id="84" name="Picture 83" descr="A close up of a sign&#10;&#10;AI-generated content may be incorrect.">
            <a:extLst>
              <a:ext uri="{FF2B5EF4-FFF2-40B4-BE49-F238E27FC236}">
                <a16:creationId xmlns:a16="http://schemas.microsoft.com/office/drawing/2014/main" id="{265370C4-FA96-5866-3C32-B8C4C8713B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
        <p:nvSpPr>
          <p:cNvPr id="85" name="Title 1">
            <a:extLst>
              <a:ext uri="{FF2B5EF4-FFF2-40B4-BE49-F238E27FC236}">
                <a16:creationId xmlns:a16="http://schemas.microsoft.com/office/drawing/2014/main" id="{3E989EC7-9DE8-2E7C-6EBE-3F41C2F8BCAF}"/>
              </a:ext>
            </a:extLst>
          </p:cNvPr>
          <p:cNvSpPr>
            <a:spLocks noGrp="1" noChangeAspect="1"/>
          </p:cNvSpPr>
          <p:nvPr>
            <p:ph type="title" hasCustomPrompt="1"/>
          </p:nvPr>
        </p:nvSpPr>
        <p:spPr>
          <a:xfrm>
            <a:off x="953503" y="3102193"/>
            <a:ext cx="7865620" cy="1288009"/>
          </a:xfrm>
          <a:prstGeom prst="rect">
            <a:avLst/>
          </a:prstGeom>
          <a:solidFill>
            <a:schemeClr val="bg1"/>
          </a:solidFill>
        </p:spPr>
        <p:txBody>
          <a:bodyPr wrap="none" lIns="216000" tIns="180000" rIns="252000" bIns="108000" anchor="ctr" anchorCtr="0">
            <a:spAutoFit/>
          </a:bodyPr>
          <a:lstStyle>
            <a:lvl1pPr algn="l">
              <a:defRPr sz="7200" b="1" cap="all" baseline="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FIRST LINE HERE</a:t>
            </a:r>
            <a:endParaRPr lang="en-GB"/>
          </a:p>
        </p:txBody>
      </p:sp>
      <p:sp>
        <p:nvSpPr>
          <p:cNvPr id="86" name="Text Placeholder 15">
            <a:extLst>
              <a:ext uri="{FF2B5EF4-FFF2-40B4-BE49-F238E27FC236}">
                <a16:creationId xmlns:a16="http://schemas.microsoft.com/office/drawing/2014/main" id="{A31AD71D-3E46-0021-E1EB-25D540B3DFBF}"/>
              </a:ext>
            </a:extLst>
          </p:cNvPr>
          <p:cNvSpPr>
            <a:spLocks noGrp="1"/>
          </p:cNvSpPr>
          <p:nvPr>
            <p:ph type="body" sz="quarter" idx="10" hasCustomPrompt="1"/>
          </p:nvPr>
        </p:nvSpPr>
        <p:spPr>
          <a:xfrm>
            <a:off x="953503" y="4339402"/>
            <a:ext cx="9163219" cy="1288009"/>
          </a:xfrm>
          <a:prstGeom prst="rect">
            <a:avLst/>
          </a:prstGeom>
          <a:solidFill>
            <a:schemeClr val="bg1"/>
          </a:solidFill>
        </p:spPr>
        <p:txBody>
          <a:bodyPr wrap="none" lIns="216000" tIns="180000" rIns="252000" bIns="108000" anchor="ctr" anchorCtr="0">
            <a:spAutoFit/>
          </a:bodyPr>
          <a:lstStyle>
            <a:lvl1pPr marL="0" indent="0" algn="l">
              <a:buNone/>
              <a:defRPr sz="7200" b="1" cap="all" baseline="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SECOND LINE HERE</a:t>
            </a:r>
            <a:endParaRPr lang="en-GB"/>
          </a:p>
        </p:txBody>
      </p:sp>
      <p:sp>
        <p:nvSpPr>
          <p:cNvPr id="87" name="Text Placeholder 11">
            <a:extLst>
              <a:ext uri="{FF2B5EF4-FFF2-40B4-BE49-F238E27FC236}">
                <a16:creationId xmlns:a16="http://schemas.microsoft.com/office/drawing/2014/main" id="{2D00F4CF-0337-0B3D-591C-A46772D0CB5A}"/>
              </a:ext>
            </a:extLst>
          </p:cNvPr>
          <p:cNvSpPr>
            <a:spLocks noGrp="1"/>
          </p:cNvSpPr>
          <p:nvPr>
            <p:ph type="body" sz="quarter" idx="12" hasCustomPrompt="1"/>
          </p:nvPr>
        </p:nvSpPr>
        <p:spPr>
          <a:xfrm>
            <a:off x="953503" y="6229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Tree>
    <p:extLst>
      <p:ext uri="{BB962C8B-B14F-4D97-AF65-F5344CB8AC3E}">
        <p14:creationId xmlns:p14="http://schemas.microsoft.com/office/powerpoint/2010/main" val="73595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Slide Blue Plain">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3791BC42-51DB-96F4-E21E-0EFABF37BDF6}"/>
              </a:ext>
            </a:extLst>
          </p:cNvPr>
          <p:cNvSpPr/>
          <p:nvPr userDrawn="1"/>
        </p:nvSpPr>
        <p:spPr>
          <a:xfrm>
            <a:off x="20220" y="0"/>
            <a:ext cx="18288000" cy="10287000"/>
          </a:xfrm>
          <a:prstGeom prst="rect">
            <a:avLst/>
          </a:prstGeom>
          <a:solidFill>
            <a:srgbClr val="2615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Lst>
          </a:blip>
          <a:srcRect b="55370"/>
          <a:stretch>
            <a:fillRect/>
          </a:stretch>
        </p:blipFill>
        <p:spPr>
          <a:xfrm>
            <a:off x="20222" y="1"/>
            <a:ext cx="18287998" cy="459105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953503" y="3102193"/>
            <a:ext cx="7865620" cy="1288009"/>
          </a:xfrm>
          <a:prstGeom prst="rect">
            <a:avLst/>
          </a:prstGeom>
          <a:solidFill>
            <a:schemeClr val="bg1"/>
          </a:solidFill>
        </p:spPr>
        <p:txBody>
          <a:bodyPr wrap="none" lIns="216000" tIns="180000" rIns="252000" bIns="108000" anchor="ctr" anchorCtr="0">
            <a:spAutoFit/>
          </a:bodyPr>
          <a:lstStyle>
            <a:lvl1pPr algn="l">
              <a:defRPr sz="7200" b="1" cap="all" baseline="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FIRST LINE HERE</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hasCustomPrompt="1"/>
          </p:nvPr>
        </p:nvSpPr>
        <p:spPr>
          <a:xfrm>
            <a:off x="953503" y="4339402"/>
            <a:ext cx="9163219" cy="1288009"/>
          </a:xfrm>
          <a:prstGeom prst="rect">
            <a:avLst/>
          </a:prstGeom>
          <a:solidFill>
            <a:schemeClr val="bg1"/>
          </a:solidFill>
        </p:spPr>
        <p:txBody>
          <a:bodyPr wrap="none" lIns="216000" tIns="180000" rIns="252000" bIns="108000" anchor="ctr" anchorCtr="0">
            <a:spAutoFit/>
          </a:bodyPr>
          <a:lstStyle>
            <a:lvl1pPr marL="0" indent="0" algn="l">
              <a:buNone/>
              <a:defRPr sz="7200" b="1" cap="all" baseline="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SECOND LINE HERE</a:t>
            </a:r>
            <a:endParaRPr lang="en-GB"/>
          </a:p>
        </p:txBody>
      </p:sp>
      <p:sp>
        <p:nvSpPr>
          <p:cNvPr id="12" name="Text Placeholder 11">
            <a:extLst>
              <a:ext uri="{FF2B5EF4-FFF2-40B4-BE49-F238E27FC236}">
                <a16:creationId xmlns:a16="http://schemas.microsoft.com/office/drawing/2014/main" id="{A203675E-E4D3-E347-D831-1B4BB18FBA9C}"/>
              </a:ext>
            </a:extLst>
          </p:cNvPr>
          <p:cNvSpPr>
            <a:spLocks noGrp="1"/>
          </p:cNvSpPr>
          <p:nvPr>
            <p:ph type="body" sz="quarter" idx="12" hasCustomPrompt="1"/>
          </p:nvPr>
        </p:nvSpPr>
        <p:spPr>
          <a:xfrm>
            <a:off x="953503" y="6229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pic>
        <p:nvPicPr>
          <p:cNvPr id="84" name="Picture 83" descr="A close up of a sign&#10;&#10;AI-generated content may be incorrect.">
            <a:extLst>
              <a:ext uri="{FF2B5EF4-FFF2-40B4-BE49-F238E27FC236}">
                <a16:creationId xmlns:a16="http://schemas.microsoft.com/office/drawing/2014/main" id="{265370C4-FA96-5866-3C32-B8C4C8713B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4" name="Group 3">
            <a:extLst>
              <a:ext uri="{FF2B5EF4-FFF2-40B4-BE49-F238E27FC236}">
                <a16:creationId xmlns:a16="http://schemas.microsoft.com/office/drawing/2014/main" id="{31B66A51-562E-7CD3-6DFA-F40BBC21E43B}"/>
              </a:ext>
            </a:extLst>
          </p:cNvPr>
          <p:cNvGrpSpPr/>
          <p:nvPr userDrawn="1"/>
        </p:nvGrpSpPr>
        <p:grpSpPr>
          <a:xfrm>
            <a:off x="15629846" y="742004"/>
            <a:ext cx="1982023" cy="1591378"/>
            <a:chOff x="15223013" y="660475"/>
            <a:chExt cx="2386036" cy="1915762"/>
          </a:xfrm>
        </p:grpSpPr>
        <p:sp>
          <p:nvSpPr>
            <p:cNvPr id="5" name="Freeform: Shape 4">
              <a:extLst>
                <a:ext uri="{FF2B5EF4-FFF2-40B4-BE49-F238E27FC236}">
                  <a16:creationId xmlns:a16="http://schemas.microsoft.com/office/drawing/2014/main" id="{8BE5FF11-D32E-90B4-4EB0-BE29C3A65051}"/>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8C0AEEF-875F-EE16-BDB4-87E706565373}"/>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08BFDF9D-D4D8-8AAA-8EF6-EF04AEE1326D}"/>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766A1B6B-7E6E-95A8-769E-1D1C25E52A7A}"/>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B4C1657E-AA01-15AF-6789-5F5BE44EFD39}"/>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DDF2A95-43F2-D018-F466-E0569A117F17}"/>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A8F1869-3A4D-0ED2-3F04-EC5DDB403918}"/>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B15F101-A018-F8B2-5678-E6ACC81772A2}"/>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B7FE5CE-FE74-2B52-1655-92AC36F32DD7}"/>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B51F005-D5B0-418A-CEB7-82C4837D41E2}"/>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669F342-8401-30C2-BB8B-33FF385EEBDD}"/>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DE79736-CF4F-8BA8-E49C-EAA1A95F5EB9}"/>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8494012-429F-F9A9-C142-BF20C9B82960}"/>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B72003C-DBB0-FD92-28E6-15464048F3EE}"/>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DDFB6E6-6208-91D2-5103-B4978B481208}"/>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0ED6D6A-9BD3-2FD1-18FF-7323BE36B8DF}"/>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AB225A7-2EEC-72F4-405B-A753960A88FC}"/>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E273AFC-09D9-53EA-F167-F9531F405967}"/>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FD9A422-FAD2-12D8-8919-FEE0CFAC8E0D}"/>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9AAB65B-29D1-CFB3-E7F1-D32B9BC4E03E}"/>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DAA77C9-2237-A944-27A5-A9CBBD132780}"/>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0797022E-AD6E-9B81-7824-621CABE3E6CD}"/>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08FAA1C-9040-46FF-06C0-9080A76FAB88}"/>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DBEEB8D-97E4-5728-5718-F6F0971D02F8}"/>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4359DC59-F0D3-FF14-42BC-9B3922B5AB9C}"/>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83A7448A-7DD6-A5EF-B662-7F9FE56BF349}"/>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03ADFC7-FE36-5864-DAC4-B6F7F0CB4424}"/>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A062FE6-A065-A626-263F-AA663625CF0E}"/>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C3FA6A1-0322-C803-D1FC-84DE46ED8EE8}"/>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6621110D-A9D6-35A9-E926-1751B567659D}"/>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AAE24C98-6054-D287-F2FA-64B87DE26114}"/>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874194B-CCDC-B985-EA41-C92C481FC08B}"/>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BB1D5872-6964-8661-C2A0-56521572D5E8}"/>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0E2ABC5B-BFBA-71A6-0EE5-F6B0276CB665}"/>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9EF3A48B-E282-F779-D9DC-5C45AFC6975D}"/>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D242C941-2267-C5F0-3226-CD7FA775BE55}"/>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962244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dy Slide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3370346" y="3901736"/>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nec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nec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3370346" y="1233274"/>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3370347" y="3128624"/>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4" name="Picture 3">
            <a:extLst>
              <a:ext uri="{FF2B5EF4-FFF2-40B4-BE49-F238E27FC236}">
                <a16:creationId xmlns:a16="http://schemas.microsoft.com/office/drawing/2014/main" id="{6E43D5AD-2F14-B250-DB0C-0D440EC611BE}"/>
              </a:ext>
            </a:extLst>
          </p:cNvPr>
          <p:cNvPicPr>
            <a:picLocks noChangeAspect="1"/>
          </p:cNvPicPr>
          <p:nvPr userDrawn="1"/>
        </p:nvPicPr>
        <p:blipFill>
          <a:blip r:embed="rId2">
            <a:extLst>
              <a:ext uri="{28A0092B-C50C-407E-A947-70E740481C1C}">
                <a14:useLocalDpi xmlns:a14="http://schemas.microsoft.com/office/drawing/2010/main" val="0"/>
              </a:ext>
            </a:extLst>
          </a:blip>
          <a:srcRect r="65729"/>
          <a:stretch>
            <a:fillRect/>
          </a:stretch>
        </p:blipFill>
        <p:spPr>
          <a:xfrm>
            <a:off x="-1" y="0"/>
            <a:ext cx="6267451" cy="10287000"/>
          </a:xfrm>
          <a:prstGeom prst="rect">
            <a:avLst/>
          </a:prstGeom>
        </p:spPr>
      </p:pic>
      <p:pic>
        <p:nvPicPr>
          <p:cNvPr id="5" name="Picture 4" descr="A close up of a sign&#10;&#10;AI-generated content may be incorrect.">
            <a:extLst>
              <a:ext uri="{FF2B5EF4-FFF2-40B4-BE49-F238E27FC236}">
                <a16:creationId xmlns:a16="http://schemas.microsoft.com/office/drawing/2014/main" id="{1360515E-6BEA-2AAA-6065-22855D563C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50" name="Group 49">
            <a:extLst>
              <a:ext uri="{FF2B5EF4-FFF2-40B4-BE49-F238E27FC236}">
                <a16:creationId xmlns:a16="http://schemas.microsoft.com/office/drawing/2014/main" id="{32029400-D134-88CD-D44A-2E1F8CB6C8C2}"/>
              </a:ext>
            </a:extLst>
          </p:cNvPr>
          <p:cNvGrpSpPr/>
          <p:nvPr userDrawn="1"/>
        </p:nvGrpSpPr>
        <p:grpSpPr>
          <a:xfrm>
            <a:off x="15560769" y="717625"/>
            <a:ext cx="2048279" cy="1644575"/>
            <a:chOff x="15394463" y="2241625"/>
            <a:chExt cx="2386036" cy="1915762"/>
          </a:xfrm>
        </p:grpSpPr>
        <p:sp>
          <p:nvSpPr>
            <p:cNvPr id="51" name="Freeform: Shape 50">
              <a:extLst>
                <a:ext uri="{FF2B5EF4-FFF2-40B4-BE49-F238E27FC236}">
                  <a16:creationId xmlns:a16="http://schemas.microsoft.com/office/drawing/2014/main" id="{1BF6331F-3584-C35E-83B3-F5DD34A64E00}"/>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9289424F-EC98-D0FE-A43B-7F49C6A12D03}"/>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53" name="Group 52">
              <a:extLst>
                <a:ext uri="{FF2B5EF4-FFF2-40B4-BE49-F238E27FC236}">
                  <a16:creationId xmlns:a16="http://schemas.microsoft.com/office/drawing/2014/main" id="{70176ADD-F210-87B5-5C2E-9478A18EF400}"/>
                </a:ext>
              </a:extLst>
            </p:cNvPr>
            <p:cNvGrpSpPr/>
            <p:nvPr userDrawn="1"/>
          </p:nvGrpSpPr>
          <p:grpSpPr>
            <a:xfrm>
              <a:off x="15699785" y="2241625"/>
              <a:ext cx="2080714" cy="1915762"/>
              <a:chOff x="15528335" y="660475"/>
              <a:chExt cx="2080714" cy="1915762"/>
            </a:xfrm>
          </p:grpSpPr>
          <p:sp>
            <p:nvSpPr>
              <p:cNvPr id="54" name="Freeform: Shape 53">
                <a:extLst>
                  <a:ext uri="{FF2B5EF4-FFF2-40B4-BE49-F238E27FC236}">
                    <a16:creationId xmlns:a16="http://schemas.microsoft.com/office/drawing/2014/main" id="{6A38C86A-0318-F727-618B-928DA135DE7E}"/>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E2A6B025-AC74-0904-318A-1F4D8629005F}"/>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F0EAFDE8-25D6-BBA1-770F-FB73CAA1E8B4}"/>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EBB1C37-B2F8-0213-2CDD-775295E6B1AC}"/>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7EEF6EC8-B2D4-A93E-DFC4-293F5D0D17A0}"/>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D8D93BC2-D1EC-43A8-513D-50883E68E8E6}"/>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BDEC94B1-ACFA-AB4C-08C7-0F11436A6DC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D9DE5201-DB60-EE12-FAEB-5ECE9F0044ED}"/>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E37D8D39-A0B7-8638-A868-1996A83F2156}"/>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15CE778F-0CF6-26FC-8D8D-EF22E68DB64F}"/>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FB579F91-D6F8-9E3D-4212-A90011C9ABED}"/>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9D60C240-6D8E-4DF9-7CB1-AC758AA75CCB}"/>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03A845DD-E382-F4A5-7C93-818FD5687F02}"/>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FC63F619-AC78-8C13-6010-A09C0FA89E70}"/>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803BFDC4-EBEB-7434-89E0-C1C8F3BDEC76}"/>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F28988E5-461B-5894-1430-EEAE5AC355CC}"/>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1BA304B3-9295-EDC0-4692-AF0A06429349}"/>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1EA69C73-6796-4DB7-279D-F1E58D64372F}"/>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96684CE8-CE05-6FB0-C065-F84A601AFADE}"/>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8B041C39-DC84-927F-A611-75C9D64697DD}"/>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5F96C822-94E6-E9F9-43EA-A7D6C3492C11}"/>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E0C25C68-392C-8813-EA29-FD29C38BBE5E}"/>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B102011F-73A7-ABD2-34A9-D15F6460B7E7}"/>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CA16D57A-5CEB-E10A-006D-1A7CE065D117}"/>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AD1FE425-C20C-471C-187F-A0D0CE53420C}"/>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A7CF6BC1-7382-3CA6-7B72-C9E0184C42F3}"/>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D36FB9AA-7E60-8093-2E8A-9B1E5FD23862}"/>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01E9AAA-EEAF-4A7F-48EA-090C103EEC7B}"/>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C14EC346-D713-B915-3311-4974FC603312}"/>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2B03FAEA-3313-FD91-0876-7C66D458876C}"/>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80B3FF3C-091A-9D1A-BBB4-425EA7216D99}"/>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1EE13837-8FBA-10FB-E0B8-7E01FE6D412F}"/>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DB0939BB-EE50-6AC0-5B8A-C0C4E1211022}"/>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3404C60B-6DD5-3DDF-F5FD-C2352C09028A}"/>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590546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Body Slide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3370346" y="3901736"/>
            <a:ext cx="10639425" cy="361902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nec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nec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3370346" y="1233274"/>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3370347" y="3128624"/>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4" name="Picture 3">
            <a:extLst>
              <a:ext uri="{FF2B5EF4-FFF2-40B4-BE49-F238E27FC236}">
                <a16:creationId xmlns:a16="http://schemas.microsoft.com/office/drawing/2014/main" id="{6E43D5AD-2F14-B250-DB0C-0D440EC611BE}"/>
              </a:ext>
            </a:extLst>
          </p:cNvPr>
          <p:cNvPicPr>
            <a:picLocks noChangeAspect="1"/>
          </p:cNvPicPr>
          <p:nvPr userDrawn="1"/>
        </p:nvPicPr>
        <p:blipFill>
          <a:blip r:embed="rId2">
            <a:extLst>
              <a:ext uri="{28A0092B-C50C-407E-A947-70E740481C1C}">
                <a14:useLocalDpi xmlns:a14="http://schemas.microsoft.com/office/drawing/2010/main" val="0"/>
              </a:ext>
            </a:extLst>
          </a:blip>
          <a:srcRect r="65729"/>
          <a:stretch>
            <a:fillRect/>
          </a:stretch>
        </p:blipFill>
        <p:spPr>
          <a:xfrm>
            <a:off x="-1" y="0"/>
            <a:ext cx="6267451" cy="10287000"/>
          </a:xfrm>
          <a:prstGeom prst="rect">
            <a:avLst/>
          </a:prstGeom>
        </p:spPr>
      </p:pic>
      <p:pic>
        <p:nvPicPr>
          <p:cNvPr id="5" name="Picture 4" descr="A close up of a sign&#10;&#10;AI-generated content may be incorrect.">
            <a:extLst>
              <a:ext uri="{FF2B5EF4-FFF2-40B4-BE49-F238E27FC236}">
                <a16:creationId xmlns:a16="http://schemas.microsoft.com/office/drawing/2014/main" id="{1360515E-6BEA-2AAA-6065-22855D563C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50" name="Group 49">
            <a:extLst>
              <a:ext uri="{FF2B5EF4-FFF2-40B4-BE49-F238E27FC236}">
                <a16:creationId xmlns:a16="http://schemas.microsoft.com/office/drawing/2014/main" id="{32029400-D134-88CD-D44A-2E1F8CB6C8C2}"/>
              </a:ext>
            </a:extLst>
          </p:cNvPr>
          <p:cNvGrpSpPr/>
          <p:nvPr userDrawn="1"/>
        </p:nvGrpSpPr>
        <p:grpSpPr>
          <a:xfrm>
            <a:off x="15560769" y="717625"/>
            <a:ext cx="2048279" cy="1644575"/>
            <a:chOff x="15394463" y="2241625"/>
            <a:chExt cx="2386036" cy="1915762"/>
          </a:xfrm>
        </p:grpSpPr>
        <p:sp>
          <p:nvSpPr>
            <p:cNvPr id="51" name="Freeform: Shape 50">
              <a:extLst>
                <a:ext uri="{FF2B5EF4-FFF2-40B4-BE49-F238E27FC236}">
                  <a16:creationId xmlns:a16="http://schemas.microsoft.com/office/drawing/2014/main" id="{1BF6331F-3584-C35E-83B3-F5DD34A64E00}"/>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9289424F-EC98-D0FE-A43B-7F49C6A12D03}"/>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53" name="Group 52">
              <a:extLst>
                <a:ext uri="{FF2B5EF4-FFF2-40B4-BE49-F238E27FC236}">
                  <a16:creationId xmlns:a16="http://schemas.microsoft.com/office/drawing/2014/main" id="{70176ADD-F210-87B5-5C2E-9478A18EF400}"/>
                </a:ext>
              </a:extLst>
            </p:cNvPr>
            <p:cNvGrpSpPr/>
            <p:nvPr userDrawn="1"/>
          </p:nvGrpSpPr>
          <p:grpSpPr>
            <a:xfrm>
              <a:off x="15699785" y="2241625"/>
              <a:ext cx="2080714" cy="1915762"/>
              <a:chOff x="15528335" y="660475"/>
              <a:chExt cx="2080714" cy="1915762"/>
            </a:xfrm>
          </p:grpSpPr>
          <p:sp>
            <p:nvSpPr>
              <p:cNvPr id="54" name="Freeform: Shape 53">
                <a:extLst>
                  <a:ext uri="{FF2B5EF4-FFF2-40B4-BE49-F238E27FC236}">
                    <a16:creationId xmlns:a16="http://schemas.microsoft.com/office/drawing/2014/main" id="{6A38C86A-0318-F727-618B-928DA135DE7E}"/>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E2A6B025-AC74-0904-318A-1F4D8629005F}"/>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F0EAFDE8-25D6-BBA1-770F-FB73CAA1E8B4}"/>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EBB1C37-B2F8-0213-2CDD-775295E6B1AC}"/>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7EEF6EC8-B2D4-A93E-DFC4-293F5D0D17A0}"/>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D8D93BC2-D1EC-43A8-513D-50883E68E8E6}"/>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BDEC94B1-ACFA-AB4C-08C7-0F11436A6DC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D9DE5201-DB60-EE12-FAEB-5ECE9F0044ED}"/>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E37D8D39-A0B7-8638-A868-1996A83F2156}"/>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15CE778F-0CF6-26FC-8D8D-EF22E68DB64F}"/>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FB579F91-D6F8-9E3D-4212-A90011C9ABED}"/>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9D60C240-6D8E-4DF9-7CB1-AC758AA75CCB}"/>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03A845DD-E382-F4A5-7C93-818FD5687F02}"/>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FC63F619-AC78-8C13-6010-A09C0FA89E70}"/>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803BFDC4-EBEB-7434-89E0-C1C8F3BDEC76}"/>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F28988E5-461B-5894-1430-EEAE5AC355CC}"/>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1BA304B3-9295-EDC0-4692-AF0A06429349}"/>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1EA69C73-6796-4DB7-279D-F1E58D64372F}"/>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96684CE8-CE05-6FB0-C065-F84A601AFADE}"/>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8B041C39-DC84-927F-A611-75C9D64697DD}"/>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5F96C822-94E6-E9F9-43EA-A7D6C3492C11}"/>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E0C25C68-392C-8813-EA29-FD29C38BBE5E}"/>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B102011F-73A7-ABD2-34A9-D15F6460B7E7}"/>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CA16D57A-5CEB-E10A-006D-1A7CE065D117}"/>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AD1FE425-C20C-471C-187F-A0D0CE53420C}"/>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A7CF6BC1-7382-3CA6-7B72-C9E0184C42F3}"/>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D36FB9AA-7E60-8093-2E8A-9B1E5FD23862}"/>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01E9AAA-EEAF-4A7F-48EA-090C103EEC7B}"/>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C14EC346-D713-B915-3311-4974FC603312}"/>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2B03FAEA-3313-FD91-0876-7C66D458876C}"/>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80B3FF3C-091A-9D1A-BBB4-425EA7216D99}"/>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1EE13837-8FBA-10FB-E0B8-7E01FE6D412F}"/>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DB0939BB-EE50-6AC0-5B8A-C0C4E1211022}"/>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3404C60B-6DD5-3DDF-F5FD-C2352C09028A}"/>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
        <p:nvSpPr>
          <p:cNvPr id="2" name="Picture Placeholder 123">
            <a:extLst>
              <a:ext uri="{FF2B5EF4-FFF2-40B4-BE49-F238E27FC236}">
                <a16:creationId xmlns:a16="http://schemas.microsoft.com/office/drawing/2014/main" id="{A6CB070A-AAFC-CA9A-D804-70E3A0FAA714}"/>
              </a:ext>
            </a:extLst>
          </p:cNvPr>
          <p:cNvSpPr>
            <a:spLocks noGrp="1"/>
          </p:cNvSpPr>
          <p:nvPr>
            <p:ph type="pic" sz="quarter" idx="13"/>
          </p:nvPr>
        </p:nvSpPr>
        <p:spPr>
          <a:xfrm>
            <a:off x="10915650" y="6779098"/>
            <a:ext cx="3297154" cy="3180241"/>
          </a:xfrm>
          <a:prstGeom prst="ellipse">
            <a:avLst/>
          </a:prstGeom>
          <a:ln w="76200">
            <a:solidFill>
              <a:srgbClr val="80E789"/>
            </a:solidFill>
          </a:ln>
        </p:spPr>
        <p:txBody>
          <a:bodyPr/>
          <a:lstStyle/>
          <a:p>
            <a:endParaRPr lang="en-US"/>
          </a:p>
        </p:txBody>
      </p:sp>
      <p:sp>
        <p:nvSpPr>
          <p:cNvPr id="3" name="Picture Placeholder 123">
            <a:extLst>
              <a:ext uri="{FF2B5EF4-FFF2-40B4-BE49-F238E27FC236}">
                <a16:creationId xmlns:a16="http://schemas.microsoft.com/office/drawing/2014/main" id="{7CDF9DE8-5305-1BFA-411B-2FF804C6CFA7}"/>
              </a:ext>
            </a:extLst>
          </p:cNvPr>
          <p:cNvSpPr>
            <a:spLocks noGrp="1"/>
          </p:cNvSpPr>
          <p:nvPr>
            <p:ph type="pic" sz="quarter" idx="14"/>
          </p:nvPr>
        </p:nvSpPr>
        <p:spPr>
          <a:xfrm>
            <a:off x="12960633" y="5560221"/>
            <a:ext cx="6564488" cy="6331721"/>
          </a:xfrm>
          <a:prstGeom prst="ellipse">
            <a:avLst/>
          </a:prstGeom>
          <a:ln w="76200">
            <a:solidFill>
              <a:srgbClr val="3A64E8"/>
            </a:solidFill>
          </a:ln>
        </p:spPr>
        <p:txBody>
          <a:bodyPr/>
          <a:lstStyle/>
          <a:p>
            <a:endParaRPr lang="en-US"/>
          </a:p>
        </p:txBody>
      </p:sp>
    </p:spTree>
    <p:extLst>
      <p:ext uri="{BB962C8B-B14F-4D97-AF65-F5344CB8AC3E}">
        <p14:creationId xmlns:p14="http://schemas.microsoft.com/office/powerpoint/2010/main" val="2236471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Blu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290" y="-54463"/>
            <a:ext cx="18334290" cy="10313038"/>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03131" y="4709237"/>
            <a:ext cx="6656448" cy="1288009"/>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803132" y="5968286"/>
            <a:ext cx="6656448" cy="1288009"/>
          </a:xfrm>
          <a:prstGeom prst="rect">
            <a:avLst/>
          </a:prstGeom>
          <a:solidFill>
            <a:srgbClr val="80E789"/>
          </a:solidFill>
        </p:spPr>
        <p:txBody>
          <a:bodyPr wrap="square" lIns="216000" tIns="180000" rIns="252000" bIns="108000">
            <a:spAutoFit/>
          </a:bodyPr>
          <a:lstStyle>
            <a:lvl1pPr marL="0" indent="0" algn="l">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grpSp>
        <p:nvGrpSpPr>
          <p:cNvPr id="5" name="Group 4">
            <a:extLst>
              <a:ext uri="{FF2B5EF4-FFF2-40B4-BE49-F238E27FC236}">
                <a16:creationId xmlns:a16="http://schemas.microsoft.com/office/drawing/2014/main" id="{7BCADDF8-B0A4-FA01-48AE-8E301073B533}"/>
              </a:ext>
            </a:extLst>
          </p:cNvPr>
          <p:cNvGrpSpPr/>
          <p:nvPr userDrawn="1"/>
        </p:nvGrpSpPr>
        <p:grpSpPr>
          <a:xfrm>
            <a:off x="15560769" y="717625"/>
            <a:ext cx="2048279" cy="1644575"/>
            <a:chOff x="15394463" y="2241625"/>
            <a:chExt cx="2386036" cy="1915762"/>
          </a:xfrm>
        </p:grpSpPr>
        <p:sp>
          <p:nvSpPr>
            <p:cNvPr id="6" name="Freeform: Shape 5">
              <a:extLst>
                <a:ext uri="{FF2B5EF4-FFF2-40B4-BE49-F238E27FC236}">
                  <a16:creationId xmlns:a16="http://schemas.microsoft.com/office/drawing/2014/main" id="{2DA971B3-3EC0-56A6-350F-7A8A7DF4F279}"/>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6C102CCC-52D0-3B88-AE18-3AA0EA3298BA}"/>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8" name="Group 7">
              <a:extLst>
                <a:ext uri="{FF2B5EF4-FFF2-40B4-BE49-F238E27FC236}">
                  <a16:creationId xmlns:a16="http://schemas.microsoft.com/office/drawing/2014/main" id="{C1A139E1-01F7-6520-3A62-A014D76D986F}"/>
                </a:ext>
              </a:extLst>
            </p:cNvPr>
            <p:cNvGrpSpPr/>
            <p:nvPr userDrawn="1"/>
          </p:nvGrpSpPr>
          <p:grpSpPr>
            <a:xfrm>
              <a:off x="15699785" y="2241625"/>
              <a:ext cx="2080714" cy="1915762"/>
              <a:chOff x="15528335" y="660475"/>
              <a:chExt cx="2080714" cy="1915762"/>
            </a:xfrm>
          </p:grpSpPr>
          <p:sp>
            <p:nvSpPr>
              <p:cNvPr id="9" name="Freeform: Shape 8">
                <a:extLst>
                  <a:ext uri="{FF2B5EF4-FFF2-40B4-BE49-F238E27FC236}">
                    <a16:creationId xmlns:a16="http://schemas.microsoft.com/office/drawing/2014/main" id="{D0345960-20CE-AD98-9759-743D2F67B89A}"/>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AE9CF502-1633-FC7E-2B3F-F7969CC3FE99}"/>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617EE45E-558D-A9C6-BC05-D2EDAFC93A9D}"/>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9A89548-E32B-04F3-6400-8039EBB5D43B}"/>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1889A87-E044-BFC5-2A17-9DAE48807A3F}"/>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28620858-DCFC-0CB4-323D-58F2F0938F05}"/>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1AFA86F-1FB1-7817-47FC-27F559C502AE}"/>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2A0D9F9-AF21-09E7-A759-3F3166CB2B2E}"/>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C766B1C-C9EA-4E27-C55A-B953DC2B98EC}"/>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BDD901A-C995-C8F2-1809-0FF42BF337A4}"/>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151E8BD6-A4CF-196B-6A95-AB506F2EBEF0}"/>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F2F4D9A-F05E-5106-94E2-C215545F2572}"/>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57E3F9D-1C88-1420-5423-F8AF9961F68E}"/>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3CB4396C-5E78-B222-E3F1-5218C732ED87}"/>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C257D34-7639-FA26-ADFE-B9AA0DEB7A66}"/>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7BA2766-8792-4D37-9DF3-EE92B2B12BBD}"/>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9EF17F17-4455-6EC9-2A08-9D9FF725CA03}"/>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4817210-A2EA-9BF0-E128-E52CB7BE4BAD}"/>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64B7195-8CF4-71E7-1C9C-21E6EF4A5E76}"/>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5737313-6B77-8C70-DD08-A863FD6CD39B}"/>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391705C-7A62-3B66-1B71-1C37407D7CC8}"/>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0F39682-F2AA-CC9C-BA24-ADEEF35C3298}"/>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A496D5C-288F-9ACB-F863-61860280C0FF}"/>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84B4F39-C183-CE18-16B4-D29E6240C88B}"/>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DD48A07-A7D8-128A-9A96-BA1D471A1F10}"/>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23B91E0-4054-DEF6-7FB2-F707D06614F7}"/>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E7FF203A-0C90-0D0A-3C70-C8B023552F15}"/>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58975D00-63F9-CFDC-0B8D-918F532E797F}"/>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80A1DEE2-45CE-D96C-45D8-55E600519C24}"/>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8B8B7AE1-17E2-FAFD-675F-58D9B8C7F7AF}"/>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6420A2E-A320-352F-652B-3DAC6B50BE0D}"/>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959A614-260B-4D7A-1210-9FDEE6B4BE3A}"/>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71595B5-C738-299E-B7CD-7CF18652E54E}"/>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D0D00628-FBA3-75B3-4EE1-11A94CCB4424}"/>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
        <p:nvSpPr>
          <p:cNvPr id="47" name="Oval 46">
            <a:extLst>
              <a:ext uri="{FF2B5EF4-FFF2-40B4-BE49-F238E27FC236}">
                <a16:creationId xmlns:a16="http://schemas.microsoft.com/office/drawing/2014/main" id="{746D0B06-6846-DE4A-6BB2-695F94BC6442}"/>
              </a:ext>
            </a:extLst>
          </p:cNvPr>
          <p:cNvSpPr/>
          <p:nvPr userDrawn="1"/>
        </p:nvSpPr>
        <p:spPr>
          <a:xfrm>
            <a:off x="10426472" y="6892699"/>
            <a:ext cx="1960833" cy="1960833"/>
          </a:xfrm>
          <a:prstGeom prst="ellipse">
            <a:avLst/>
          </a:prstGeom>
          <a:solidFill>
            <a:srgbClr val="26155F"/>
          </a:solidFill>
          <a:ln w="7620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rrow: Curved Up 44">
            <a:extLst>
              <a:ext uri="{FF2B5EF4-FFF2-40B4-BE49-F238E27FC236}">
                <a16:creationId xmlns:a16="http://schemas.microsoft.com/office/drawing/2014/main" id="{3CB031ED-569A-9F09-C0FA-DE32618433A4}"/>
              </a:ext>
            </a:extLst>
          </p:cNvPr>
          <p:cNvSpPr/>
          <p:nvPr userDrawn="1"/>
        </p:nvSpPr>
        <p:spPr>
          <a:xfrm rot="19094763">
            <a:off x="10841071" y="7610979"/>
            <a:ext cx="1344469" cy="617023"/>
          </a:xfrm>
          <a:prstGeom prst="curvedUpArrow">
            <a:avLst>
              <a:gd name="adj1" fmla="val 25000"/>
              <a:gd name="adj2" fmla="val 71048"/>
              <a:gd name="adj3" fmla="val 28648"/>
            </a:avLst>
          </a:prstGeom>
          <a:noFill/>
          <a:ln w="3810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6" name="Picture 85" descr="A close up of a sign&#10;&#10;AI-generated content may be incorrect.">
            <a:extLst>
              <a:ext uri="{FF2B5EF4-FFF2-40B4-BE49-F238E27FC236}">
                <a16:creationId xmlns:a16="http://schemas.microsoft.com/office/drawing/2014/main" id="{1F1C2FB6-1DFD-E618-4C32-D7FAAE4FCD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42738097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456070-7B38-C588-B413-0D4E270A9DC1}"/>
              </a:ext>
            </a:extLst>
          </p:cNvPr>
          <p:cNvPicPr>
            <a:picLocks noChangeAspect="1"/>
          </p:cNvPicPr>
          <p:nvPr userDrawn="1"/>
        </p:nvPicPr>
        <p:blipFill>
          <a:blip r:embed="rId2">
            <a:extLst>
              <a:ext uri="{28A0092B-C50C-407E-A947-70E740481C1C}">
                <a14:useLocalDpi xmlns:a14="http://schemas.microsoft.com/office/drawing/2010/main" val="0"/>
              </a:ext>
            </a:extLst>
          </a:blip>
          <a:srcRect r="65729"/>
          <a:stretch>
            <a:fillRect/>
          </a:stretch>
        </p:blipFill>
        <p:spPr>
          <a:xfrm flipV="1">
            <a:off x="-1" y="0"/>
            <a:ext cx="6267451" cy="10287000"/>
          </a:xfrm>
          <a:prstGeom prst="rect">
            <a:avLst/>
          </a:prstGeom>
        </p:spPr>
      </p:pic>
      <p:pic>
        <p:nvPicPr>
          <p:cNvPr id="4" name="Picture 3" descr="A close up of a sign&#10;&#10;AI-generated content may be incorrect.">
            <a:extLst>
              <a:ext uri="{FF2B5EF4-FFF2-40B4-BE49-F238E27FC236}">
                <a16:creationId xmlns:a16="http://schemas.microsoft.com/office/drawing/2014/main" id="{DF387AFA-D30F-A0B9-88FC-8C99024C08C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9" name="Group 8">
            <a:extLst>
              <a:ext uri="{FF2B5EF4-FFF2-40B4-BE49-F238E27FC236}">
                <a16:creationId xmlns:a16="http://schemas.microsoft.com/office/drawing/2014/main" id="{7AFB0CAE-2F86-9C85-0744-BF40C62B746E}"/>
              </a:ext>
            </a:extLst>
          </p:cNvPr>
          <p:cNvGrpSpPr/>
          <p:nvPr userDrawn="1"/>
        </p:nvGrpSpPr>
        <p:grpSpPr>
          <a:xfrm>
            <a:off x="15560769" y="717625"/>
            <a:ext cx="2048279" cy="1644575"/>
            <a:chOff x="15394463" y="2241625"/>
            <a:chExt cx="2386036" cy="1915762"/>
          </a:xfrm>
        </p:grpSpPr>
        <p:sp>
          <p:nvSpPr>
            <p:cNvPr id="10" name="Freeform: Shape 9">
              <a:extLst>
                <a:ext uri="{FF2B5EF4-FFF2-40B4-BE49-F238E27FC236}">
                  <a16:creationId xmlns:a16="http://schemas.microsoft.com/office/drawing/2014/main" id="{48CFCD71-3A7F-09B1-819B-0B12E287C4A9}"/>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0301364-12AE-9003-C5D2-9B7E6A038DAF}"/>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12" name="Group 11">
              <a:extLst>
                <a:ext uri="{FF2B5EF4-FFF2-40B4-BE49-F238E27FC236}">
                  <a16:creationId xmlns:a16="http://schemas.microsoft.com/office/drawing/2014/main" id="{F3EEAA8B-5B7F-DCE0-0A8C-0BEF1248290D}"/>
                </a:ext>
              </a:extLst>
            </p:cNvPr>
            <p:cNvGrpSpPr/>
            <p:nvPr userDrawn="1"/>
          </p:nvGrpSpPr>
          <p:grpSpPr>
            <a:xfrm>
              <a:off x="15699785" y="2241625"/>
              <a:ext cx="2080714" cy="1915762"/>
              <a:chOff x="15528335" y="660475"/>
              <a:chExt cx="2080714" cy="1915762"/>
            </a:xfrm>
          </p:grpSpPr>
          <p:sp>
            <p:nvSpPr>
              <p:cNvPr id="13" name="Freeform: Shape 12">
                <a:extLst>
                  <a:ext uri="{FF2B5EF4-FFF2-40B4-BE49-F238E27FC236}">
                    <a16:creationId xmlns:a16="http://schemas.microsoft.com/office/drawing/2014/main" id="{566A5385-9033-A8CC-D2AE-441F6552C866}"/>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DBEB070-63D0-97A3-B4D8-F1D6F88F96D5}"/>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43EC8ED1-18D8-6D16-8107-FA07837A6FC4}"/>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1D601ECA-ECBB-52EC-FD79-52D8881B682B}"/>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2192086-A3CF-47AA-D228-7C7B8C3F0068}"/>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55B8EBD-1B08-8E43-F4EC-03EAC82198BC}"/>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F3A0A9A-441A-ABD4-D5AE-7CF496139F02}"/>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A830369-4B7A-C280-1BEC-620C909FDD9A}"/>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167F0980-4C0C-C94B-3E3C-7E18E0297BC5}"/>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57F726A-1263-9550-DAB5-BDDE96A3F8B2}"/>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DF6E579-4B19-55B2-0DEE-2A5566F58423}"/>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34860EC-3441-CA0C-D2D0-F33AA3E3B202}"/>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46D3A36-4F7D-E844-74D5-64273D80FE56}"/>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78FE12D7-2892-EEB9-CAB6-FFC8590C2383}"/>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3E41070E-BCA9-C67C-D866-B4E5DC1FE8EC}"/>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8350A5A-5E14-BAD2-1B00-A88E24AE2A75}"/>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8157AD3-D042-C121-5886-774FC793C9AA}"/>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0C2F65D-F6A6-0985-4F47-794DDEFCAA8D}"/>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A8DAE67-35C6-9AFF-B5A4-C63FD66DFDA5}"/>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AACA93D-162B-A973-FC5E-86DD5DB8A670}"/>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97680EF-0AFD-028C-5813-619B96748AEE}"/>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CB78432-0F8D-1A8F-5332-D1E521B0D4F0}"/>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F8B42996-F0E3-B512-35E0-486FC4262E4E}"/>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83664828-D0FA-1ABE-8385-A395EBB40EED}"/>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89DEA93-28A0-09F0-1AC6-C5DC6E3AF768}"/>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38838E7-649A-BDBA-532D-335DC1027B9A}"/>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F754F0E-BA11-ABA5-2DEE-82B1DAE175BF}"/>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330E65D-F548-31CA-4491-C397E3595CAD}"/>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D932CE56-D4A9-45C8-D377-C4BACBF8C98F}"/>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6626453-15CB-CE13-F11C-9E8FECCA4442}"/>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262CDE3-B4C9-36FB-C16B-06AA7AFBA636}"/>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C04B6BB-0385-E911-3563-DAABCF8AB003}"/>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EEC4EF41-E52C-713D-CB7C-E862C589A2D2}"/>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F79CE64F-B104-A84B-42CD-104D17500808}"/>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
        <p:nvSpPr>
          <p:cNvPr id="48" name="Picture Placeholder 47">
            <a:extLst>
              <a:ext uri="{FF2B5EF4-FFF2-40B4-BE49-F238E27FC236}">
                <a16:creationId xmlns:a16="http://schemas.microsoft.com/office/drawing/2014/main" id="{9E463A0C-043B-C69F-7E6F-87C5D409488E}"/>
              </a:ext>
            </a:extLst>
          </p:cNvPr>
          <p:cNvSpPr>
            <a:spLocks noGrp="1"/>
          </p:cNvSpPr>
          <p:nvPr>
            <p:ph type="pic" sz="quarter" idx="10"/>
          </p:nvPr>
        </p:nvSpPr>
        <p:spPr>
          <a:xfrm>
            <a:off x="246745" y="179826"/>
            <a:ext cx="6020705" cy="5648094"/>
          </a:xfrm>
          <a:prstGeom prst="ellipse">
            <a:avLst/>
          </a:prstGeom>
          <a:ln w="133350">
            <a:solidFill>
              <a:srgbClr val="3A64E8"/>
            </a:solidFill>
          </a:ln>
        </p:spPr>
        <p:txBody>
          <a:bodyPr/>
          <a:lstStyle/>
          <a:p>
            <a:endParaRPr lang="en-US"/>
          </a:p>
        </p:txBody>
      </p:sp>
      <p:sp>
        <p:nvSpPr>
          <p:cNvPr id="49" name="Text Placeholder 14">
            <a:extLst>
              <a:ext uri="{FF2B5EF4-FFF2-40B4-BE49-F238E27FC236}">
                <a16:creationId xmlns:a16="http://schemas.microsoft.com/office/drawing/2014/main" id="{3EE2E71C-7D02-DB91-458B-F752BC60E07F}"/>
              </a:ext>
            </a:extLst>
          </p:cNvPr>
          <p:cNvSpPr>
            <a:spLocks noGrp="1"/>
          </p:cNvSpPr>
          <p:nvPr>
            <p:ph type="body" sz="quarter" idx="11" hasCustomPrompt="1"/>
          </p:nvPr>
        </p:nvSpPr>
        <p:spPr>
          <a:xfrm>
            <a:off x="6969623" y="6432356"/>
            <a:ext cx="10628757" cy="361902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nec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nec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0" name="Text Placeholder 18">
            <a:extLst>
              <a:ext uri="{FF2B5EF4-FFF2-40B4-BE49-F238E27FC236}">
                <a16:creationId xmlns:a16="http://schemas.microsoft.com/office/drawing/2014/main" id="{F59AE092-E834-C541-8390-FBFABE7EBEFE}"/>
              </a:ext>
            </a:extLst>
          </p:cNvPr>
          <p:cNvSpPr>
            <a:spLocks noGrp="1"/>
          </p:cNvSpPr>
          <p:nvPr>
            <p:ph type="body" sz="quarter" idx="12" hasCustomPrompt="1"/>
          </p:nvPr>
        </p:nvSpPr>
        <p:spPr>
          <a:xfrm>
            <a:off x="6969623" y="3763894"/>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51" name="Text Placeholder 20">
            <a:extLst>
              <a:ext uri="{FF2B5EF4-FFF2-40B4-BE49-F238E27FC236}">
                <a16:creationId xmlns:a16="http://schemas.microsoft.com/office/drawing/2014/main" id="{5D93363E-CCE1-F868-2911-02F974D3D085}"/>
              </a:ext>
            </a:extLst>
          </p:cNvPr>
          <p:cNvSpPr>
            <a:spLocks noGrp="1"/>
          </p:cNvSpPr>
          <p:nvPr>
            <p:ph type="body" sz="quarter" idx="13" hasCustomPrompt="1"/>
          </p:nvPr>
        </p:nvSpPr>
        <p:spPr>
          <a:xfrm>
            <a:off x="6969624" y="5659244"/>
            <a:ext cx="10628756"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Tree>
    <p:extLst>
      <p:ext uri="{BB962C8B-B14F-4D97-AF65-F5344CB8AC3E}">
        <p14:creationId xmlns:p14="http://schemas.microsoft.com/office/powerpoint/2010/main" val="1868809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Body Slide Blu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43D5AD-2F14-B250-DB0C-0D440EC611BE}"/>
              </a:ext>
            </a:extLst>
          </p:cNvPr>
          <p:cNvPicPr>
            <a:picLocks noChangeAspect="1"/>
          </p:cNvPicPr>
          <p:nvPr userDrawn="1"/>
        </p:nvPicPr>
        <p:blipFill>
          <a:blip r:embed="rId2">
            <a:extLst>
              <a:ext uri="{28A0092B-C50C-407E-A947-70E740481C1C}">
                <a14:useLocalDpi xmlns:a14="http://schemas.microsoft.com/office/drawing/2010/main" val="0"/>
              </a:ext>
            </a:extLst>
          </a:blip>
          <a:srcRect t="28942" r="65729"/>
          <a:stretch>
            <a:fillRect/>
          </a:stretch>
        </p:blipFill>
        <p:spPr>
          <a:xfrm flipH="1">
            <a:off x="9467849" y="0"/>
            <a:ext cx="8820151" cy="10287000"/>
          </a:xfrm>
          <a:prstGeom prst="rect">
            <a:avLst/>
          </a:prstGeom>
        </p:spPr>
      </p:pic>
      <p:sp>
        <p:nvSpPr>
          <p:cNvPr id="48" name="Picture Placeholder 47">
            <a:extLst>
              <a:ext uri="{FF2B5EF4-FFF2-40B4-BE49-F238E27FC236}">
                <a16:creationId xmlns:a16="http://schemas.microsoft.com/office/drawing/2014/main" id="{A7C15071-D6B2-9D94-D536-5F20F05A8B1C}"/>
              </a:ext>
            </a:extLst>
          </p:cNvPr>
          <p:cNvSpPr>
            <a:spLocks noGrp="1"/>
          </p:cNvSpPr>
          <p:nvPr>
            <p:ph type="pic" sz="quarter" idx="14"/>
          </p:nvPr>
        </p:nvSpPr>
        <p:spPr>
          <a:xfrm>
            <a:off x="10172700" y="-17"/>
            <a:ext cx="8115300" cy="10287015"/>
          </a:xfrm>
          <a:custGeom>
            <a:avLst/>
            <a:gdLst>
              <a:gd name="csX0" fmla="*/ 0 w 8115300"/>
              <a:gd name="csY0" fmla="*/ 0 h 10287000"/>
              <a:gd name="csX1" fmla="*/ 8115300 w 8115300"/>
              <a:gd name="csY1" fmla="*/ 0 h 10287000"/>
              <a:gd name="csX2" fmla="*/ 8115300 w 8115300"/>
              <a:gd name="csY2" fmla="*/ 10287000 h 10287000"/>
              <a:gd name="csX3" fmla="*/ 0 w 8115300"/>
              <a:gd name="csY3" fmla="*/ 10287000 h 10287000"/>
              <a:gd name="csX4" fmla="*/ 0 w 8115300"/>
              <a:gd name="csY4" fmla="*/ 0 h 10287000"/>
              <a:gd name="csX0" fmla="*/ 0 w 8115300"/>
              <a:gd name="csY0" fmla="*/ 106 h 10287106"/>
              <a:gd name="csX1" fmla="*/ 6108700 w 8115300"/>
              <a:gd name="csY1" fmla="*/ 482706 h 10287106"/>
              <a:gd name="csX2" fmla="*/ 8115300 w 8115300"/>
              <a:gd name="csY2" fmla="*/ 106 h 10287106"/>
              <a:gd name="csX3" fmla="*/ 8115300 w 8115300"/>
              <a:gd name="csY3" fmla="*/ 10287106 h 10287106"/>
              <a:gd name="csX4" fmla="*/ 0 w 8115300"/>
              <a:gd name="csY4" fmla="*/ 10287106 h 10287106"/>
              <a:gd name="csX5" fmla="*/ 0 w 8115300"/>
              <a:gd name="csY5" fmla="*/ 106 h 10287106"/>
              <a:gd name="csX0" fmla="*/ 0 w 8115300"/>
              <a:gd name="csY0" fmla="*/ 593193 h 10880193"/>
              <a:gd name="csX1" fmla="*/ 6108700 w 8115300"/>
              <a:gd name="csY1" fmla="*/ 1075793 h 10880193"/>
              <a:gd name="csX2" fmla="*/ 8115300 w 8115300"/>
              <a:gd name="csY2" fmla="*/ 593193 h 10880193"/>
              <a:gd name="csX3" fmla="*/ 8115300 w 8115300"/>
              <a:gd name="csY3" fmla="*/ 10880193 h 10880193"/>
              <a:gd name="csX4" fmla="*/ 0 w 8115300"/>
              <a:gd name="csY4" fmla="*/ 10880193 h 10880193"/>
              <a:gd name="csX5" fmla="*/ 0 w 8115300"/>
              <a:gd name="csY5" fmla="*/ 593193 h 10880193"/>
              <a:gd name="csX0" fmla="*/ 0 w 8115300"/>
              <a:gd name="csY0" fmla="*/ 691800 h 10978800"/>
              <a:gd name="csX1" fmla="*/ 6146800 w 8115300"/>
              <a:gd name="csY1" fmla="*/ 691800 h 10978800"/>
              <a:gd name="csX2" fmla="*/ 8115300 w 8115300"/>
              <a:gd name="csY2" fmla="*/ 691800 h 10978800"/>
              <a:gd name="csX3" fmla="*/ 8115300 w 8115300"/>
              <a:gd name="csY3" fmla="*/ 10978800 h 10978800"/>
              <a:gd name="csX4" fmla="*/ 0 w 8115300"/>
              <a:gd name="csY4" fmla="*/ 10978800 h 10978800"/>
              <a:gd name="csX5" fmla="*/ 0 w 8115300"/>
              <a:gd name="csY5" fmla="*/ 691800 h 10978800"/>
              <a:gd name="csX0" fmla="*/ 3517900 w 8115300"/>
              <a:gd name="csY0" fmla="*/ 6929497 h 10764897"/>
              <a:gd name="csX1" fmla="*/ 6146800 w 8115300"/>
              <a:gd name="csY1" fmla="*/ 477897 h 10764897"/>
              <a:gd name="csX2" fmla="*/ 8115300 w 8115300"/>
              <a:gd name="csY2" fmla="*/ 477897 h 10764897"/>
              <a:gd name="csX3" fmla="*/ 8115300 w 8115300"/>
              <a:gd name="csY3" fmla="*/ 10764897 h 10764897"/>
              <a:gd name="csX4" fmla="*/ 0 w 8115300"/>
              <a:gd name="csY4" fmla="*/ 10764897 h 10764897"/>
              <a:gd name="csX5" fmla="*/ 3517900 w 8115300"/>
              <a:gd name="csY5" fmla="*/ 6929497 h 10764897"/>
              <a:gd name="csX0" fmla="*/ 3517900 w 8115300"/>
              <a:gd name="csY0" fmla="*/ 6929497 h 10764897"/>
              <a:gd name="csX1" fmla="*/ 6146800 w 8115300"/>
              <a:gd name="csY1" fmla="*/ 477897 h 10764897"/>
              <a:gd name="csX2" fmla="*/ 8115300 w 8115300"/>
              <a:gd name="csY2" fmla="*/ 477897 h 10764897"/>
              <a:gd name="csX3" fmla="*/ 8115300 w 8115300"/>
              <a:gd name="csY3" fmla="*/ 10764897 h 10764897"/>
              <a:gd name="csX4" fmla="*/ 0 w 8115300"/>
              <a:gd name="csY4" fmla="*/ 10764897 h 10764897"/>
              <a:gd name="csX5" fmla="*/ 3517900 w 8115300"/>
              <a:gd name="csY5" fmla="*/ 6929497 h 10764897"/>
              <a:gd name="csX0" fmla="*/ 3517900 w 8115300"/>
              <a:gd name="csY0" fmla="*/ 6929497 h 10764897"/>
              <a:gd name="csX1" fmla="*/ 6146800 w 8115300"/>
              <a:gd name="csY1" fmla="*/ 477897 h 10764897"/>
              <a:gd name="csX2" fmla="*/ 8115300 w 8115300"/>
              <a:gd name="csY2" fmla="*/ 477897 h 10764897"/>
              <a:gd name="csX3" fmla="*/ 8115300 w 8115300"/>
              <a:gd name="csY3" fmla="*/ 10764897 h 10764897"/>
              <a:gd name="csX4" fmla="*/ 0 w 8115300"/>
              <a:gd name="csY4" fmla="*/ 10764897 h 10764897"/>
              <a:gd name="csX5" fmla="*/ 3517900 w 8115300"/>
              <a:gd name="csY5" fmla="*/ 6929497 h 10764897"/>
              <a:gd name="csX0" fmla="*/ 3644900 w 8115300"/>
              <a:gd name="csY0" fmla="*/ 6738526 h 10751726"/>
              <a:gd name="csX1" fmla="*/ 6146800 w 8115300"/>
              <a:gd name="csY1" fmla="*/ 464726 h 10751726"/>
              <a:gd name="csX2" fmla="*/ 8115300 w 8115300"/>
              <a:gd name="csY2" fmla="*/ 464726 h 10751726"/>
              <a:gd name="csX3" fmla="*/ 8115300 w 8115300"/>
              <a:gd name="csY3" fmla="*/ 10751726 h 10751726"/>
              <a:gd name="csX4" fmla="*/ 0 w 8115300"/>
              <a:gd name="csY4" fmla="*/ 10751726 h 10751726"/>
              <a:gd name="csX5" fmla="*/ 3644900 w 8115300"/>
              <a:gd name="csY5" fmla="*/ 6738526 h 10751726"/>
              <a:gd name="csX0" fmla="*/ 3644900 w 8115300"/>
              <a:gd name="csY0" fmla="*/ 7263459 h 11276659"/>
              <a:gd name="csX1" fmla="*/ 6146800 w 8115300"/>
              <a:gd name="csY1" fmla="*/ 989659 h 11276659"/>
              <a:gd name="csX2" fmla="*/ 8115300 w 8115300"/>
              <a:gd name="csY2" fmla="*/ 989659 h 11276659"/>
              <a:gd name="csX3" fmla="*/ 8115300 w 8115300"/>
              <a:gd name="csY3" fmla="*/ 11276659 h 11276659"/>
              <a:gd name="csX4" fmla="*/ 0 w 8115300"/>
              <a:gd name="csY4" fmla="*/ 11276659 h 11276659"/>
              <a:gd name="csX5" fmla="*/ 3644900 w 8115300"/>
              <a:gd name="csY5" fmla="*/ 7263459 h 11276659"/>
              <a:gd name="csX0" fmla="*/ 3543300 w 8115300"/>
              <a:gd name="csY0" fmla="*/ 6683964 h 10747964"/>
              <a:gd name="csX1" fmla="*/ 6146800 w 8115300"/>
              <a:gd name="csY1" fmla="*/ 460964 h 10747964"/>
              <a:gd name="csX2" fmla="*/ 8115300 w 8115300"/>
              <a:gd name="csY2" fmla="*/ 460964 h 10747964"/>
              <a:gd name="csX3" fmla="*/ 8115300 w 8115300"/>
              <a:gd name="csY3" fmla="*/ 10747964 h 10747964"/>
              <a:gd name="csX4" fmla="*/ 0 w 8115300"/>
              <a:gd name="csY4" fmla="*/ 10747964 h 10747964"/>
              <a:gd name="csX5" fmla="*/ 3543300 w 8115300"/>
              <a:gd name="csY5" fmla="*/ 6683964 h 10747964"/>
              <a:gd name="csX0" fmla="*/ 3606800 w 8115300"/>
              <a:gd name="csY0" fmla="*/ 6738525 h 10751725"/>
              <a:gd name="csX1" fmla="*/ 6146800 w 8115300"/>
              <a:gd name="csY1" fmla="*/ 464725 h 10751725"/>
              <a:gd name="csX2" fmla="*/ 8115300 w 8115300"/>
              <a:gd name="csY2" fmla="*/ 464725 h 10751725"/>
              <a:gd name="csX3" fmla="*/ 8115300 w 8115300"/>
              <a:gd name="csY3" fmla="*/ 10751725 h 10751725"/>
              <a:gd name="csX4" fmla="*/ 0 w 8115300"/>
              <a:gd name="csY4" fmla="*/ 10751725 h 10751725"/>
              <a:gd name="csX5" fmla="*/ 3606800 w 8115300"/>
              <a:gd name="csY5" fmla="*/ 6738525 h 10751725"/>
              <a:gd name="csX0" fmla="*/ 3606800 w 8115300"/>
              <a:gd name="csY0" fmla="*/ 7833548 h 11846748"/>
              <a:gd name="csX1" fmla="*/ 6146800 w 8115300"/>
              <a:gd name="csY1" fmla="*/ 1559748 h 11846748"/>
              <a:gd name="csX2" fmla="*/ 8115300 w 8115300"/>
              <a:gd name="csY2" fmla="*/ 1559748 h 11846748"/>
              <a:gd name="csX3" fmla="*/ 8115300 w 8115300"/>
              <a:gd name="csY3" fmla="*/ 11846748 h 11846748"/>
              <a:gd name="csX4" fmla="*/ 0 w 8115300"/>
              <a:gd name="csY4" fmla="*/ 11846748 h 11846748"/>
              <a:gd name="csX5" fmla="*/ 3606800 w 8115300"/>
              <a:gd name="csY5" fmla="*/ 7833548 h 11846748"/>
              <a:gd name="csX0" fmla="*/ 3606800 w 8115300"/>
              <a:gd name="csY0" fmla="*/ 7844836 h 11858036"/>
              <a:gd name="csX1" fmla="*/ 6146800 w 8115300"/>
              <a:gd name="csY1" fmla="*/ 1571036 h 11858036"/>
              <a:gd name="csX2" fmla="*/ 8115300 w 8115300"/>
              <a:gd name="csY2" fmla="*/ 1571036 h 11858036"/>
              <a:gd name="csX3" fmla="*/ 8115300 w 8115300"/>
              <a:gd name="csY3" fmla="*/ 11858036 h 11858036"/>
              <a:gd name="csX4" fmla="*/ 0 w 8115300"/>
              <a:gd name="csY4" fmla="*/ 11858036 h 11858036"/>
              <a:gd name="csX5" fmla="*/ 3606800 w 8115300"/>
              <a:gd name="csY5" fmla="*/ 7844836 h 11858036"/>
              <a:gd name="csX0" fmla="*/ 3606800 w 8115300"/>
              <a:gd name="csY0" fmla="*/ 6273812 h 10287012"/>
              <a:gd name="csX1" fmla="*/ 6146800 w 8115300"/>
              <a:gd name="csY1" fmla="*/ 12 h 10287012"/>
              <a:gd name="csX2" fmla="*/ 8115300 w 8115300"/>
              <a:gd name="csY2" fmla="*/ 12 h 10287012"/>
              <a:gd name="csX3" fmla="*/ 8115300 w 8115300"/>
              <a:gd name="csY3" fmla="*/ 10287012 h 10287012"/>
              <a:gd name="csX4" fmla="*/ 0 w 8115300"/>
              <a:gd name="csY4" fmla="*/ 10287012 h 10287012"/>
              <a:gd name="csX5" fmla="*/ 3606800 w 8115300"/>
              <a:gd name="csY5" fmla="*/ 6273812 h 10287012"/>
              <a:gd name="csX0" fmla="*/ 3606800 w 8115300"/>
              <a:gd name="csY0" fmla="*/ 6273814 h 10287014"/>
              <a:gd name="csX1" fmla="*/ 6146800 w 8115300"/>
              <a:gd name="csY1" fmla="*/ 14 h 10287014"/>
              <a:gd name="csX2" fmla="*/ 8115300 w 8115300"/>
              <a:gd name="csY2" fmla="*/ 14 h 10287014"/>
              <a:gd name="csX3" fmla="*/ 8115300 w 8115300"/>
              <a:gd name="csY3" fmla="*/ 10287014 h 10287014"/>
              <a:gd name="csX4" fmla="*/ 0 w 8115300"/>
              <a:gd name="csY4" fmla="*/ 10287014 h 10287014"/>
              <a:gd name="csX5" fmla="*/ 3606800 w 8115300"/>
              <a:gd name="csY5" fmla="*/ 6273814 h 10287014"/>
              <a:gd name="csX0" fmla="*/ 3606800 w 8115300"/>
              <a:gd name="csY0" fmla="*/ 6273815 h 10287015"/>
              <a:gd name="csX1" fmla="*/ 6146800 w 8115300"/>
              <a:gd name="csY1" fmla="*/ 15 h 10287015"/>
              <a:gd name="csX2" fmla="*/ 8115300 w 8115300"/>
              <a:gd name="csY2" fmla="*/ 15 h 10287015"/>
              <a:gd name="csX3" fmla="*/ 8115300 w 8115300"/>
              <a:gd name="csY3" fmla="*/ 10287015 h 10287015"/>
              <a:gd name="csX4" fmla="*/ 0 w 8115300"/>
              <a:gd name="csY4" fmla="*/ 10287015 h 10287015"/>
              <a:gd name="csX5" fmla="*/ 3606800 w 8115300"/>
              <a:gd name="csY5" fmla="*/ 6273815 h 10287015"/>
            </a:gdLst>
            <a:ahLst/>
            <a:cxnLst>
              <a:cxn ang="0">
                <a:pos x="csX0" y="csY0"/>
              </a:cxn>
              <a:cxn ang="0">
                <a:pos x="csX1" y="csY1"/>
              </a:cxn>
              <a:cxn ang="0">
                <a:pos x="csX2" y="csY2"/>
              </a:cxn>
              <a:cxn ang="0">
                <a:pos x="csX3" y="csY3"/>
              </a:cxn>
              <a:cxn ang="0">
                <a:pos x="csX4" y="csY4"/>
              </a:cxn>
              <a:cxn ang="0">
                <a:pos x="csX5" y="csY5"/>
              </a:cxn>
            </a:cxnLst>
            <a:rect l="l" t="t" r="r" b="b"/>
            <a:pathLst>
              <a:path w="8115300" h="10287015">
                <a:moveTo>
                  <a:pt x="3606800" y="6273815"/>
                </a:moveTo>
                <a:cubicBezTo>
                  <a:pt x="5615517" y="3484048"/>
                  <a:pt x="6131983" y="-8452"/>
                  <a:pt x="6146800" y="15"/>
                </a:cubicBezTo>
                <a:cubicBezTo>
                  <a:pt x="6161617" y="8482"/>
                  <a:pt x="7459133" y="15"/>
                  <a:pt x="8115300" y="15"/>
                </a:cubicBezTo>
                <a:lnTo>
                  <a:pt x="8115300" y="10287015"/>
                </a:lnTo>
                <a:lnTo>
                  <a:pt x="0" y="10287015"/>
                </a:lnTo>
                <a:cubicBezTo>
                  <a:pt x="1134533" y="9199048"/>
                  <a:pt x="2307167" y="8238082"/>
                  <a:pt x="3606800" y="6273815"/>
                </a:cubicBezTo>
                <a:close/>
              </a:path>
            </a:pathLst>
          </a:custGeom>
        </p:spPr>
        <p:txBody>
          <a:bodyPr/>
          <a:lstStyle/>
          <a:p>
            <a:endParaRPr lang="en-US"/>
          </a:p>
        </p:txBody>
      </p:sp>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397188" y="4078633"/>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nec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nec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397188" y="1410171"/>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397189" y="3305521"/>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5" name="Picture 4" descr="A close up of a sign&#10;&#10;AI-generated content may be incorrect.">
            <a:extLst>
              <a:ext uri="{FF2B5EF4-FFF2-40B4-BE49-F238E27FC236}">
                <a16:creationId xmlns:a16="http://schemas.microsoft.com/office/drawing/2014/main" id="{1360515E-6BEA-2AAA-6065-22855D563C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068025" y="8027495"/>
            <a:ext cx="2443729" cy="1745520"/>
          </a:xfrm>
          <a:prstGeom prst="rect">
            <a:avLst/>
          </a:prstGeom>
        </p:spPr>
      </p:pic>
    </p:spTree>
    <p:extLst>
      <p:ext uri="{BB962C8B-B14F-4D97-AF65-F5344CB8AC3E}">
        <p14:creationId xmlns:p14="http://schemas.microsoft.com/office/powerpoint/2010/main" val="1395751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Body Slide Blue">
    <p:spTree>
      <p:nvGrpSpPr>
        <p:cNvPr id="1" name=""/>
        <p:cNvGrpSpPr/>
        <p:nvPr/>
      </p:nvGrpSpPr>
      <p:grpSpPr>
        <a:xfrm>
          <a:off x="0" y="0"/>
          <a:ext cx="0" cy="0"/>
          <a:chOff x="0" y="0"/>
          <a:chExt cx="0" cy="0"/>
        </a:xfrm>
      </p:grpSpPr>
      <p:pic>
        <p:nvPicPr>
          <p:cNvPr id="3" name="Picture 2" descr="A green and blue curved lines&#10;&#10;AI-generated content may be incorrect.">
            <a:extLst>
              <a:ext uri="{FF2B5EF4-FFF2-40B4-BE49-F238E27FC236}">
                <a16:creationId xmlns:a16="http://schemas.microsoft.com/office/drawing/2014/main" id="{01867CF5-F018-C1B2-BA3D-2B26C3FD9BFF}"/>
              </a:ext>
            </a:extLst>
          </p:cNvPr>
          <p:cNvPicPr>
            <a:picLocks noChangeAspect="1"/>
          </p:cNvPicPr>
          <p:nvPr userDrawn="1"/>
        </p:nvPicPr>
        <p:blipFill>
          <a:blip r:embed="rId2">
            <a:extLst>
              <a:ext uri="{28A0092B-C50C-407E-A947-70E740481C1C}">
                <a14:useLocalDpi xmlns:a14="http://schemas.microsoft.com/office/drawing/2010/main" val="0"/>
              </a:ext>
            </a:extLst>
          </a:blip>
          <a:srcRect r="39135"/>
          <a:stretch>
            <a:fillRect/>
          </a:stretch>
        </p:blipFill>
        <p:spPr>
          <a:xfrm>
            <a:off x="0" y="-18560"/>
            <a:ext cx="6475678" cy="10305560"/>
          </a:xfrm>
          <a:prstGeom prst="rect">
            <a:avLst/>
          </a:prstGeom>
        </p:spPr>
      </p:pic>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4246646" y="3901736"/>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nec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nec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4246646" y="1233274"/>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4246647" y="3128624"/>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5" name="Picture 4" descr="A close up of a sign&#10;&#10;AI-generated content may be incorrect.">
            <a:extLst>
              <a:ext uri="{FF2B5EF4-FFF2-40B4-BE49-F238E27FC236}">
                <a16:creationId xmlns:a16="http://schemas.microsoft.com/office/drawing/2014/main" id="{1360515E-6BEA-2AAA-6065-22855D563C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50" name="Group 49">
            <a:extLst>
              <a:ext uri="{FF2B5EF4-FFF2-40B4-BE49-F238E27FC236}">
                <a16:creationId xmlns:a16="http://schemas.microsoft.com/office/drawing/2014/main" id="{32029400-D134-88CD-D44A-2E1F8CB6C8C2}"/>
              </a:ext>
            </a:extLst>
          </p:cNvPr>
          <p:cNvGrpSpPr/>
          <p:nvPr userDrawn="1"/>
        </p:nvGrpSpPr>
        <p:grpSpPr>
          <a:xfrm>
            <a:off x="15560769" y="717625"/>
            <a:ext cx="2048279" cy="1644575"/>
            <a:chOff x="15394463" y="2241625"/>
            <a:chExt cx="2386036" cy="1915762"/>
          </a:xfrm>
        </p:grpSpPr>
        <p:sp>
          <p:nvSpPr>
            <p:cNvPr id="51" name="Freeform: Shape 50">
              <a:extLst>
                <a:ext uri="{FF2B5EF4-FFF2-40B4-BE49-F238E27FC236}">
                  <a16:creationId xmlns:a16="http://schemas.microsoft.com/office/drawing/2014/main" id="{1BF6331F-3584-C35E-83B3-F5DD34A64E00}"/>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9289424F-EC98-D0FE-A43B-7F49C6A12D03}"/>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53" name="Group 52">
              <a:extLst>
                <a:ext uri="{FF2B5EF4-FFF2-40B4-BE49-F238E27FC236}">
                  <a16:creationId xmlns:a16="http://schemas.microsoft.com/office/drawing/2014/main" id="{70176ADD-F210-87B5-5C2E-9478A18EF400}"/>
                </a:ext>
              </a:extLst>
            </p:cNvPr>
            <p:cNvGrpSpPr/>
            <p:nvPr userDrawn="1"/>
          </p:nvGrpSpPr>
          <p:grpSpPr>
            <a:xfrm>
              <a:off x="15699785" y="2241625"/>
              <a:ext cx="2080714" cy="1915762"/>
              <a:chOff x="15528335" y="660475"/>
              <a:chExt cx="2080714" cy="1915762"/>
            </a:xfrm>
          </p:grpSpPr>
          <p:sp>
            <p:nvSpPr>
              <p:cNvPr id="54" name="Freeform: Shape 53">
                <a:extLst>
                  <a:ext uri="{FF2B5EF4-FFF2-40B4-BE49-F238E27FC236}">
                    <a16:creationId xmlns:a16="http://schemas.microsoft.com/office/drawing/2014/main" id="{6A38C86A-0318-F727-618B-928DA135DE7E}"/>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E2A6B025-AC74-0904-318A-1F4D8629005F}"/>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F0EAFDE8-25D6-BBA1-770F-FB73CAA1E8B4}"/>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EBB1C37-B2F8-0213-2CDD-775295E6B1AC}"/>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7EEF6EC8-B2D4-A93E-DFC4-293F5D0D17A0}"/>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D8D93BC2-D1EC-43A8-513D-50883E68E8E6}"/>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BDEC94B1-ACFA-AB4C-08C7-0F11436A6DC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D9DE5201-DB60-EE12-FAEB-5ECE9F0044ED}"/>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E37D8D39-A0B7-8638-A868-1996A83F2156}"/>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15CE778F-0CF6-26FC-8D8D-EF22E68DB64F}"/>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FB579F91-D6F8-9E3D-4212-A90011C9ABED}"/>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9D60C240-6D8E-4DF9-7CB1-AC758AA75CCB}"/>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03A845DD-E382-F4A5-7C93-818FD5687F02}"/>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FC63F619-AC78-8C13-6010-A09C0FA89E70}"/>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803BFDC4-EBEB-7434-89E0-C1C8F3BDEC76}"/>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F28988E5-461B-5894-1430-EEAE5AC355CC}"/>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1BA304B3-9295-EDC0-4692-AF0A06429349}"/>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1EA69C73-6796-4DB7-279D-F1E58D64372F}"/>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96684CE8-CE05-6FB0-C065-F84A601AFADE}"/>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8B041C39-DC84-927F-A611-75C9D64697DD}"/>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5F96C822-94E6-E9F9-43EA-A7D6C3492C11}"/>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E0C25C68-392C-8813-EA29-FD29C38BBE5E}"/>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B102011F-73A7-ABD2-34A9-D15F6460B7E7}"/>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CA16D57A-5CEB-E10A-006D-1A7CE065D117}"/>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AD1FE425-C20C-471C-187F-A0D0CE53420C}"/>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A7CF6BC1-7382-3CA6-7B72-C9E0184C42F3}"/>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D36FB9AA-7E60-8093-2E8A-9B1E5FD23862}"/>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01E9AAA-EEAF-4A7F-48EA-090C103EEC7B}"/>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C14EC346-D713-B915-3311-4974FC603312}"/>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2B03FAEA-3313-FD91-0876-7C66D458876C}"/>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80B3FF3C-091A-9D1A-BBB4-425EA7216D99}"/>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1EE13837-8FBA-10FB-E0B8-7E01FE6D412F}"/>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DB0939BB-EE50-6AC0-5B8A-C0C4E1211022}"/>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3404C60B-6DD5-3DDF-F5FD-C2352C09028A}"/>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4198211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ody Slide Blue">
    <p:spTree>
      <p:nvGrpSpPr>
        <p:cNvPr id="1" name=""/>
        <p:cNvGrpSpPr/>
        <p:nvPr/>
      </p:nvGrpSpPr>
      <p:grpSpPr>
        <a:xfrm>
          <a:off x="0" y="0"/>
          <a:ext cx="0" cy="0"/>
          <a:chOff x="0" y="0"/>
          <a:chExt cx="0" cy="0"/>
        </a:xfrm>
      </p:grpSpPr>
      <p:pic>
        <p:nvPicPr>
          <p:cNvPr id="3" name="Picture 2" descr="A black and purple curved object&#10;&#10;AI-generated content may be incorrect.">
            <a:extLst>
              <a:ext uri="{FF2B5EF4-FFF2-40B4-BE49-F238E27FC236}">
                <a16:creationId xmlns:a16="http://schemas.microsoft.com/office/drawing/2014/main" id="{EFDF6AFA-33F1-5553-E6BD-0921F39338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50" y="0"/>
            <a:ext cx="18301650" cy="10294679"/>
          </a:xfrm>
          <a:prstGeom prst="rect">
            <a:avLst/>
          </a:prstGeom>
        </p:spPr>
      </p:pic>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4573364" y="3879678"/>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nec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nec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4573364" y="1211216"/>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4573365" y="3106566"/>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5" name="Picture 4" descr="A close up of a sign&#10;&#10;AI-generated content may be incorrect.">
            <a:extLst>
              <a:ext uri="{FF2B5EF4-FFF2-40B4-BE49-F238E27FC236}">
                <a16:creationId xmlns:a16="http://schemas.microsoft.com/office/drawing/2014/main" id="{1360515E-6BEA-2AAA-6065-22855D563C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6" name="Group 5">
            <a:extLst>
              <a:ext uri="{FF2B5EF4-FFF2-40B4-BE49-F238E27FC236}">
                <a16:creationId xmlns:a16="http://schemas.microsoft.com/office/drawing/2014/main" id="{0DD3A004-6D21-E469-B37D-4EF96363CA20}"/>
              </a:ext>
            </a:extLst>
          </p:cNvPr>
          <p:cNvGrpSpPr/>
          <p:nvPr userDrawn="1"/>
        </p:nvGrpSpPr>
        <p:grpSpPr>
          <a:xfrm>
            <a:off x="15560769" y="717625"/>
            <a:ext cx="2048279" cy="1644575"/>
            <a:chOff x="15394463" y="2241625"/>
            <a:chExt cx="2386036" cy="1915762"/>
          </a:xfrm>
        </p:grpSpPr>
        <p:sp>
          <p:nvSpPr>
            <p:cNvPr id="8" name="Freeform: Shape 7">
              <a:extLst>
                <a:ext uri="{FF2B5EF4-FFF2-40B4-BE49-F238E27FC236}">
                  <a16:creationId xmlns:a16="http://schemas.microsoft.com/office/drawing/2014/main" id="{9D3CB63C-5054-06A3-4645-28DC7A47B574}"/>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92D25583-5656-54C7-974A-9675FE7FA935}"/>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10" name="Group 9">
              <a:extLst>
                <a:ext uri="{FF2B5EF4-FFF2-40B4-BE49-F238E27FC236}">
                  <a16:creationId xmlns:a16="http://schemas.microsoft.com/office/drawing/2014/main" id="{5AAF1C9F-9385-B3A4-6B6F-D540F032EB4B}"/>
                </a:ext>
              </a:extLst>
            </p:cNvPr>
            <p:cNvGrpSpPr/>
            <p:nvPr userDrawn="1"/>
          </p:nvGrpSpPr>
          <p:grpSpPr>
            <a:xfrm>
              <a:off x="15699785" y="2241625"/>
              <a:ext cx="2080714" cy="1915762"/>
              <a:chOff x="15528335" y="660475"/>
              <a:chExt cx="2080714" cy="1915762"/>
            </a:xfrm>
          </p:grpSpPr>
          <p:sp>
            <p:nvSpPr>
              <p:cNvPr id="11" name="Freeform: Shape 10">
                <a:extLst>
                  <a:ext uri="{FF2B5EF4-FFF2-40B4-BE49-F238E27FC236}">
                    <a16:creationId xmlns:a16="http://schemas.microsoft.com/office/drawing/2014/main" id="{BFF8D074-4FD4-6D4C-FC32-05F5BE4DA014}"/>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1516244-1F92-7142-92E6-F6BC79758856}"/>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709A125-5E6E-AFDB-89B9-B2E6A3EA6D7B}"/>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E5634E0-0036-172F-32E0-CA0DFB1885DD}"/>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68C2916-E66E-194A-B179-B841A29B02B4}"/>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A16311C-AAD2-E688-C8D7-BA7517BDF54A}"/>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C3965C2-D42A-E775-F4BB-8D4E127CB39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2E28826-C0A5-A712-3694-4E61A9707EC3}"/>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C023C78-3A78-9903-177B-F1A944310E44}"/>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78CBA6D-82C8-C58B-78C9-6A7A0B768151}"/>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2D13802-0863-E313-6D08-A63F7D391237}"/>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867EBB1-EBA9-1392-CC49-7CED0725D2DD}"/>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E92CEDE-633F-40D4-0F49-B831419026C8}"/>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51421CC-D2BD-EA98-6EF9-02EF3A3FE86A}"/>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3403F27-771E-CE4E-8D99-FBF0B0B43DDE}"/>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6CCF191-7CC2-1F33-66F1-027A79D61A15}"/>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0166F3E-4F15-71CF-4F06-EB69DA10C1E5}"/>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227726D-2E50-F1FF-0BCD-76CF0FD134FB}"/>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2B810ED-9DBC-E2C0-7500-F498AEBF3003}"/>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A3AD2B42-DEC1-E8E6-9EDF-9AF35FDFB634}"/>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DE29B88-722E-A505-4C06-D867A0A5745D}"/>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FE11518-FDFE-8F61-2310-A3F6A7805C6C}"/>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A891890-E0FF-EFEC-7F59-D0FA916F774D}"/>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53BCD94-9036-3493-E0BF-C0CC7EDF24B2}"/>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ACF854D-4919-60C3-8E35-A301BC573E6C}"/>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D20F4CFC-E486-53A0-13D2-972CACD17120}"/>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D54A82B-6AA2-ADF8-8DE3-E8C758A5E786}"/>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D0F0E5CB-A5D5-DE6F-95D6-115C21C1BBC7}"/>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D294003B-1E9A-B477-0E78-2B0503310D9A}"/>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B9F068A-B9FB-868B-EE12-ADC3585C6A81}"/>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3A79242-9630-FEE0-DF2F-0F6CA2FF83D3}"/>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67CDB84F-9B48-3F0D-954C-6A99F279E300}"/>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7A0F888-D851-E551-A0EA-1EC774C1B120}"/>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F1524332-B31E-ECD7-2649-F8309BBB8C06}"/>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5867903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Title Slide Blu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E5DBB87-AB92-042A-67E0-095093356F54}"/>
              </a:ext>
            </a:extLst>
          </p:cNvPr>
          <p:cNvSpPr>
            <a:spLocks noGrp="1"/>
          </p:cNvSpPr>
          <p:nvPr>
            <p:ph type="pic" sz="quarter" idx="12"/>
          </p:nvPr>
        </p:nvSpPr>
        <p:spPr>
          <a:xfrm>
            <a:off x="0" y="0"/>
            <a:ext cx="18288000" cy="10287000"/>
          </a:xfrm>
          <a:prstGeom prst="rect">
            <a:avLst/>
          </a:prstGeom>
        </p:spPr>
        <p:txBody>
          <a:bodyPr/>
          <a:lstStyle/>
          <a:p>
            <a:endParaRPr lang="en-US"/>
          </a:p>
        </p:txBody>
      </p:sp>
      <p:pic>
        <p:nvPicPr>
          <p:cNvPr id="2" name="Picture 2">
            <a:extLst>
              <a:ext uri="{FF2B5EF4-FFF2-40B4-BE49-F238E27FC236}">
                <a16:creationId xmlns:a16="http://schemas.microsoft.com/office/drawing/2014/main" id="{2F2994DD-A290-0846-9EEA-034C8BE19CB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26" r="126"/>
          <a:stretch/>
        </p:blipFill>
        <p:spPr bwMode="auto">
          <a:xfrm>
            <a:off x="0" y="0"/>
            <a:ext cx="18288000" cy="10313039"/>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1469881" y="4499495"/>
            <a:ext cx="6738251" cy="1288009"/>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1469881" y="5758544"/>
            <a:ext cx="6747976" cy="1288009"/>
          </a:xfrm>
          <a:prstGeom prst="rect">
            <a:avLst/>
          </a:prstGeom>
          <a:solidFill>
            <a:srgbClr val="391A53"/>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4" name="Picture 3" descr="A close up of a sign&#10;&#10;AI-generated content may be incorrect.">
            <a:extLst>
              <a:ext uri="{FF2B5EF4-FFF2-40B4-BE49-F238E27FC236}">
                <a16:creationId xmlns:a16="http://schemas.microsoft.com/office/drawing/2014/main" id="{70D9207E-2C8C-A377-1E09-0DD7012196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pic>
        <p:nvPicPr>
          <p:cNvPr id="48" name="Picture 47" descr="A blue and green earth in a circle&#10;&#10;AI-generated content may be incorrect.">
            <a:extLst>
              <a:ext uri="{FF2B5EF4-FFF2-40B4-BE49-F238E27FC236}">
                <a16:creationId xmlns:a16="http://schemas.microsoft.com/office/drawing/2014/main" id="{28997637-3BE2-56F2-7B65-F098A248F895}"/>
              </a:ext>
            </a:extLst>
          </p:cNvPr>
          <p:cNvPicPr>
            <a:picLocks noChangeAspect="1"/>
          </p:cNvPicPr>
          <p:nvPr userDrawn="1"/>
        </p:nvPicPr>
        <p:blipFill>
          <a:blip r:embed="rId4">
            <a:extLst>
              <a:ext uri="{28A0092B-C50C-407E-A947-70E740481C1C}">
                <a14:useLocalDpi xmlns:a14="http://schemas.microsoft.com/office/drawing/2010/main" val="0"/>
              </a:ext>
            </a:extLst>
          </a:blip>
          <a:srcRect l="24071" t="22044" r="20160" b="23181"/>
          <a:stretch>
            <a:fillRect/>
          </a:stretch>
        </p:blipFill>
        <p:spPr>
          <a:xfrm>
            <a:off x="2404796" y="805323"/>
            <a:ext cx="3185555" cy="3124200"/>
          </a:xfrm>
          <a:prstGeom prst="rect">
            <a:avLst/>
          </a:prstGeom>
        </p:spPr>
      </p:pic>
      <p:pic>
        <p:nvPicPr>
          <p:cNvPr id="49" name="Picture 48" descr="A blue curved line on a black background&#10;&#10;AI-generated content may be incorrect.">
            <a:extLst>
              <a:ext uri="{FF2B5EF4-FFF2-40B4-BE49-F238E27FC236}">
                <a16:creationId xmlns:a16="http://schemas.microsoft.com/office/drawing/2014/main" id="{486979A9-8F25-4FE0-1B76-2093163E0CA0}"/>
              </a:ext>
            </a:extLst>
          </p:cNvPr>
          <p:cNvPicPr>
            <a:picLocks noChangeAspect="1"/>
          </p:cNvPicPr>
          <p:nvPr userDrawn="1"/>
        </p:nvPicPr>
        <p:blipFill>
          <a:blip r:embed="rId5">
            <a:extLst>
              <a:ext uri="{28A0092B-C50C-407E-A947-70E740481C1C}">
                <a14:useLocalDpi xmlns:a14="http://schemas.microsoft.com/office/drawing/2010/main" val="0"/>
              </a:ext>
            </a:extLst>
          </a:blip>
          <a:srcRect l="30865" t="14576" r="33999" b="26102"/>
          <a:stretch>
            <a:fillRect/>
          </a:stretch>
        </p:blipFill>
        <p:spPr>
          <a:xfrm rot="5937307">
            <a:off x="1764844" y="1269512"/>
            <a:ext cx="1404199" cy="810195"/>
          </a:xfrm>
          <a:prstGeom prst="rect">
            <a:avLst/>
          </a:prstGeom>
        </p:spPr>
      </p:pic>
      <p:grpSp>
        <p:nvGrpSpPr>
          <p:cNvPr id="7" name="Group 6">
            <a:extLst>
              <a:ext uri="{FF2B5EF4-FFF2-40B4-BE49-F238E27FC236}">
                <a16:creationId xmlns:a16="http://schemas.microsoft.com/office/drawing/2014/main" id="{8A4763E3-8320-796D-EEC2-A1FBE175F96D}"/>
              </a:ext>
            </a:extLst>
          </p:cNvPr>
          <p:cNvGrpSpPr/>
          <p:nvPr userDrawn="1"/>
        </p:nvGrpSpPr>
        <p:grpSpPr>
          <a:xfrm>
            <a:off x="15560769" y="717625"/>
            <a:ext cx="2048279" cy="1644575"/>
            <a:chOff x="15394463" y="2241625"/>
            <a:chExt cx="2386036" cy="1915762"/>
          </a:xfrm>
        </p:grpSpPr>
        <p:sp>
          <p:nvSpPr>
            <p:cNvPr id="8" name="Freeform: Shape 7">
              <a:extLst>
                <a:ext uri="{FF2B5EF4-FFF2-40B4-BE49-F238E27FC236}">
                  <a16:creationId xmlns:a16="http://schemas.microsoft.com/office/drawing/2014/main" id="{9B73A2B0-EF05-585D-1754-A0542BC1F0D4}"/>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F520D5-D97B-EC5F-BB3F-F8145D1210CF}"/>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50" name="Group 49">
              <a:extLst>
                <a:ext uri="{FF2B5EF4-FFF2-40B4-BE49-F238E27FC236}">
                  <a16:creationId xmlns:a16="http://schemas.microsoft.com/office/drawing/2014/main" id="{637F98CE-05F5-1653-A34A-B0465DE8D2FE}"/>
                </a:ext>
              </a:extLst>
            </p:cNvPr>
            <p:cNvGrpSpPr/>
            <p:nvPr userDrawn="1"/>
          </p:nvGrpSpPr>
          <p:grpSpPr>
            <a:xfrm>
              <a:off x="15699785" y="2241625"/>
              <a:ext cx="2080714" cy="1915762"/>
              <a:chOff x="15528335" y="660475"/>
              <a:chExt cx="2080714" cy="1915762"/>
            </a:xfrm>
          </p:grpSpPr>
          <p:sp>
            <p:nvSpPr>
              <p:cNvPr id="52" name="Freeform: Shape 51">
                <a:extLst>
                  <a:ext uri="{FF2B5EF4-FFF2-40B4-BE49-F238E27FC236}">
                    <a16:creationId xmlns:a16="http://schemas.microsoft.com/office/drawing/2014/main" id="{B0ED6160-E261-5DAA-6F41-5D4513372A1B}"/>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7211DBE5-1B84-68A1-EE07-708318512A62}"/>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19079BC9-51E9-7759-E7FD-57A3767EF68D}"/>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4C2F413E-3145-E5ED-1F15-AFF72F56782E}"/>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1D74A-537D-345A-4DAA-DC5321433CFB}"/>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481799D-6CF0-2268-4B52-A5F89A2A10F0}"/>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8A331BA2-84BF-3EF9-53FD-C7F921F6ADC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A5FA1FAB-B69E-4AC1-8AA1-E7FD8E755D0E}"/>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832F97C9-AE32-17B9-ACD6-F7FEFCBAD5F4}"/>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A5F7A8F3-C761-ECAA-24A8-4F33F87554E4}"/>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EA4C015E-16F7-174F-F913-AEC67AD63133}"/>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22F258FE-6382-4A65-B101-EAC7FA9F1679}"/>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CED0E1D4-BA01-DA1A-2D9F-255FE06AC7CE}"/>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B17EC5F4-6C19-1200-EEBA-FADC05BE0A6C}"/>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E0B9E7F1-4FBE-8F74-A334-D60AAF422E55}"/>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8CA5EA7A-FC7A-45AD-87F3-9C70AED9D7F7}"/>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FF8DA9C9-2AF6-A207-96A4-446109B2F81A}"/>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ACF07E20-8105-6A65-A9F7-B329FCF69453}"/>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169FE5ED-3A1C-0C7F-148E-BEBA8A55DC0F}"/>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84765AEA-9A19-D96E-D3C7-7FB263C8ACBB}"/>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B6C51182-3222-9C5F-CFE3-3421DD1B56BC}"/>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5A42F766-5892-CAB6-4A67-9C7A16230E6A}"/>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8D2710BF-B06E-06F0-6FFB-11DDA4DB36F2}"/>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D418ED38-1777-821D-F4EF-6473BDBE0A21}"/>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E6713C6D-89CD-FEFC-2658-E2BC65234CFE}"/>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BB3FE2D6-B6A7-60FA-AF64-E827973007BA}"/>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6EFF1FB9-102F-F460-D600-8F027E0E0D2A}"/>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7BB78394-7B32-4DDD-E8F9-736028B1BFDA}"/>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1F5ECD9A-A012-3750-CD34-B6D19741B17E}"/>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BD3F47C6-6F3D-10AB-46AE-1B6FB405B82E}"/>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EF5416E1-CEB0-6710-58B6-292573423265}"/>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5077CBF0-C14E-DC43-D2AA-86947ED35F2A}"/>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9F8B3F6A-CDE1-A25E-4720-D76D55628B31}"/>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C776F6D6-EF0A-FC4D-36FC-DA9DF1EF2E13}"/>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35961012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Title Slide Blu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E5DBB87-AB92-042A-67E0-095093356F54}"/>
              </a:ext>
            </a:extLst>
          </p:cNvPr>
          <p:cNvSpPr>
            <a:spLocks noGrp="1"/>
          </p:cNvSpPr>
          <p:nvPr>
            <p:ph type="pic" sz="quarter" idx="12"/>
          </p:nvPr>
        </p:nvSpPr>
        <p:spPr>
          <a:xfrm>
            <a:off x="0" y="0"/>
            <a:ext cx="18288000" cy="10287000"/>
          </a:xfrm>
          <a:prstGeom prst="rect">
            <a:avLst/>
          </a:prstGeom>
        </p:spPr>
        <p:txBody>
          <a:bodyPr/>
          <a:lstStyle/>
          <a:p>
            <a:endParaRPr lang="en-US"/>
          </a:p>
        </p:txBody>
      </p:sp>
      <p:pic>
        <p:nvPicPr>
          <p:cNvPr id="2" name="Picture 2">
            <a:extLst>
              <a:ext uri="{FF2B5EF4-FFF2-40B4-BE49-F238E27FC236}">
                <a16:creationId xmlns:a16="http://schemas.microsoft.com/office/drawing/2014/main" id="{2F2994DD-A290-0846-9EEA-034C8BE19CB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26" r="126"/>
          <a:stretch/>
        </p:blipFill>
        <p:spPr bwMode="auto">
          <a:xfrm>
            <a:off x="0" y="0"/>
            <a:ext cx="18288000" cy="103130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sign&#10;&#10;AI-generated content may be incorrect.">
            <a:extLst>
              <a:ext uri="{FF2B5EF4-FFF2-40B4-BE49-F238E27FC236}">
                <a16:creationId xmlns:a16="http://schemas.microsoft.com/office/drawing/2014/main" id="{70D9207E-2C8C-A377-1E09-0DD7012196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7" name="Group 6">
            <a:extLst>
              <a:ext uri="{FF2B5EF4-FFF2-40B4-BE49-F238E27FC236}">
                <a16:creationId xmlns:a16="http://schemas.microsoft.com/office/drawing/2014/main" id="{8A4763E3-8320-796D-EEC2-A1FBE175F96D}"/>
              </a:ext>
            </a:extLst>
          </p:cNvPr>
          <p:cNvGrpSpPr/>
          <p:nvPr userDrawn="1"/>
        </p:nvGrpSpPr>
        <p:grpSpPr>
          <a:xfrm>
            <a:off x="15560769" y="717625"/>
            <a:ext cx="2048279" cy="1644575"/>
            <a:chOff x="15394463" y="2241625"/>
            <a:chExt cx="2386036" cy="1915762"/>
          </a:xfrm>
        </p:grpSpPr>
        <p:sp>
          <p:nvSpPr>
            <p:cNvPr id="8" name="Freeform: Shape 7">
              <a:extLst>
                <a:ext uri="{FF2B5EF4-FFF2-40B4-BE49-F238E27FC236}">
                  <a16:creationId xmlns:a16="http://schemas.microsoft.com/office/drawing/2014/main" id="{9B73A2B0-EF05-585D-1754-A0542BC1F0D4}"/>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F520D5-D97B-EC5F-BB3F-F8145D1210CF}"/>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50" name="Group 49">
              <a:extLst>
                <a:ext uri="{FF2B5EF4-FFF2-40B4-BE49-F238E27FC236}">
                  <a16:creationId xmlns:a16="http://schemas.microsoft.com/office/drawing/2014/main" id="{637F98CE-05F5-1653-A34A-B0465DE8D2FE}"/>
                </a:ext>
              </a:extLst>
            </p:cNvPr>
            <p:cNvGrpSpPr/>
            <p:nvPr userDrawn="1"/>
          </p:nvGrpSpPr>
          <p:grpSpPr>
            <a:xfrm>
              <a:off x="15699785" y="2241625"/>
              <a:ext cx="2080714" cy="1915762"/>
              <a:chOff x="15528335" y="660475"/>
              <a:chExt cx="2080714" cy="1915762"/>
            </a:xfrm>
          </p:grpSpPr>
          <p:sp>
            <p:nvSpPr>
              <p:cNvPr id="52" name="Freeform: Shape 51">
                <a:extLst>
                  <a:ext uri="{FF2B5EF4-FFF2-40B4-BE49-F238E27FC236}">
                    <a16:creationId xmlns:a16="http://schemas.microsoft.com/office/drawing/2014/main" id="{B0ED6160-E261-5DAA-6F41-5D4513372A1B}"/>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7211DBE5-1B84-68A1-EE07-708318512A62}"/>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19079BC9-51E9-7759-E7FD-57A3767EF68D}"/>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4C2F413E-3145-E5ED-1F15-AFF72F56782E}"/>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1D74A-537D-345A-4DAA-DC5321433CFB}"/>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481799D-6CF0-2268-4B52-A5F89A2A10F0}"/>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8A331BA2-84BF-3EF9-53FD-C7F921F6ADC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A5FA1FAB-B69E-4AC1-8AA1-E7FD8E755D0E}"/>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832F97C9-AE32-17B9-ACD6-F7FEFCBAD5F4}"/>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A5F7A8F3-C761-ECAA-24A8-4F33F87554E4}"/>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EA4C015E-16F7-174F-F913-AEC67AD63133}"/>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22F258FE-6382-4A65-B101-EAC7FA9F1679}"/>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CED0E1D4-BA01-DA1A-2D9F-255FE06AC7CE}"/>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B17EC5F4-6C19-1200-EEBA-FADC05BE0A6C}"/>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E0B9E7F1-4FBE-8F74-A334-D60AAF422E55}"/>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8CA5EA7A-FC7A-45AD-87F3-9C70AED9D7F7}"/>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FF8DA9C9-2AF6-A207-96A4-446109B2F81A}"/>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ACF07E20-8105-6A65-A9F7-B329FCF69453}"/>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169FE5ED-3A1C-0C7F-148E-BEBA8A55DC0F}"/>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84765AEA-9A19-D96E-D3C7-7FB263C8ACBB}"/>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B6C51182-3222-9C5F-CFE3-3421DD1B56BC}"/>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5A42F766-5892-CAB6-4A67-9C7A16230E6A}"/>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8D2710BF-B06E-06F0-6FFB-11DDA4DB36F2}"/>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D418ED38-1777-821D-F4EF-6473BDBE0A21}"/>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E6713C6D-89CD-FEFC-2658-E2BC65234CFE}"/>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BB3FE2D6-B6A7-60FA-AF64-E827973007BA}"/>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6EFF1FB9-102F-F460-D600-8F027E0E0D2A}"/>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7BB78394-7B32-4DDD-E8F9-736028B1BFDA}"/>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1F5ECD9A-A012-3750-CD34-B6D19741B17E}"/>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BD3F47C6-6F3D-10AB-46AE-1B6FB405B82E}"/>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EF5416E1-CEB0-6710-58B6-292573423265}"/>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5077CBF0-C14E-DC43-D2AA-86947ED35F2A}"/>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9F8B3F6A-CDE1-A25E-4720-D76D55628B31}"/>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C776F6D6-EF0A-FC4D-36FC-DA9DF1EF2E13}"/>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
        <p:nvSpPr>
          <p:cNvPr id="3" name="Text Placeholder 12">
            <a:extLst>
              <a:ext uri="{FF2B5EF4-FFF2-40B4-BE49-F238E27FC236}">
                <a16:creationId xmlns:a16="http://schemas.microsoft.com/office/drawing/2014/main" id="{4FFB9A7D-1ED6-7A19-1D1B-44B2D39B75F7}"/>
              </a:ext>
            </a:extLst>
          </p:cNvPr>
          <p:cNvSpPr>
            <a:spLocks noGrp="1"/>
          </p:cNvSpPr>
          <p:nvPr>
            <p:ph type="body" sz="quarter" idx="10" hasCustomPrompt="1"/>
          </p:nvPr>
        </p:nvSpPr>
        <p:spPr>
          <a:xfrm>
            <a:off x="1464019" y="4692838"/>
            <a:ext cx="6776057" cy="1288009"/>
          </a:xfrm>
          <a:prstGeom prst="rect">
            <a:avLst/>
          </a:prstGeom>
          <a:solidFill>
            <a:srgbClr val="3A64E8"/>
          </a:solidFill>
        </p:spPr>
        <p:txBody>
          <a:bodyPr wrap="square" lIns="216000" tIns="180000" rIns="252000" bIns="108000" anchor="ctr" anchorCtr="0">
            <a:spAutoFit/>
          </a:bodyPr>
          <a:lstStyle>
            <a:lvl1pPr marL="0" indent="0">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5" name="Text Placeholder 15">
            <a:extLst>
              <a:ext uri="{FF2B5EF4-FFF2-40B4-BE49-F238E27FC236}">
                <a16:creationId xmlns:a16="http://schemas.microsoft.com/office/drawing/2014/main" id="{38507961-74DF-1630-92D9-968556FB0773}"/>
              </a:ext>
            </a:extLst>
          </p:cNvPr>
          <p:cNvSpPr>
            <a:spLocks noGrp="1"/>
          </p:cNvSpPr>
          <p:nvPr>
            <p:ph type="body" sz="quarter" idx="11" hasCustomPrompt="1"/>
          </p:nvPr>
        </p:nvSpPr>
        <p:spPr>
          <a:xfrm>
            <a:off x="1464021" y="5985355"/>
            <a:ext cx="6776056" cy="1288009"/>
          </a:xfrm>
          <a:prstGeom prst="rect">
            <a:avLst/>
          </a:prstGeom>
          <a:solidFill>
            <a:srgbClr val="80E789"/>
          </a:solidFill>
        </p:spPr>
        <p:txBody>
          <a:bodyPr wrap="square" lIns="216000" tIns="180000" rIns="252000" bIns="108000">
            <a:spAutoFit/>
          </a:bodyPr>
          <a:lstStyle>
            <a:lvl1pPr marL="0" indent="0" algn="l">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Tree>
    <p:extLst>
      <p:ext uri="{BB962C8B-B14F-4D97-AF65-F5344CB8AC3E}">
        <p14:creationId xmlns:p14="http://schemas.microsoft.com/office/powerpoint/2010/main" val="1878614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ody Slide Blu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2615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4" name="Picture 43" descr="A close up of a sign&#10;&#10;AI-generated content may be incorrect.">
            <a:extLst>
              <a:ext uri="{FF2B5EF4-FFF2-40B4-BE49-F238E27FC236}">
                <a16:creationId xmlns:a16="http://schemas.microsoft.com/office/drawing/2014/main" id="{7D03F658-C982-5222-1B77-6783E21ED4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45" name="Group 44">
            <a:extLst>
              <a:ext uri="{FF2B5EF4-FFF2-40B4-BE49-F238E27FC236}">
                <a16:creationId xmlns:a16="http://schemas.microsoft.com/office/drawing/2014/main" id="{59CBA7EA-EA5A-F26C-95BE-64AA3434A5DC}"/>
              </a:ext>
            </a:extLst>
          </p:cNvPr>
          <p:cNvGrpSpPr/>
          <p:nvPr userDrawn="1"/>
        </p:nvGrpSpPr>
        <p:grpSpPr>
          <a:xfrm>
            <a:off x="15629846" y="742004"/>
            <a:ext cx="1982023" cy="1591378"/>
            <a:chOff x="15223013" y="660475"/>
            <a:chExt cx="2386036" cy="1915762"/>
          </a:xfrm>
        </p:grpSpPr>
        <p:sp>
          <p:nvSpPr>
            <p:cNvPr id="46" name="Freeform: Shape 45">
              <a:extLst>
                <a:ext uri="{FF2B5EF4-FFF2-40B4-BE49-F238E27FC236}">
                  <a16:creationId xmlns:a16="http://schemas.microsoft.com/office/drawing/2014/main" id="{8014D3B8-B809-67EA-88BB-B3675D58A7E2}"/>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022C9388-B68D-A006-7D98-D15268B72BF2}"/>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43A9D60B-0C54-ECE6-49A4-06AB086FFDB3}"/>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615CCAF9-9FF0-6CC3-8356-D453BE44FC9C}"/>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AA8C74DC-269F-F6DA-D5C0-001CED00D2B4}"/>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ACF71FFB-EC30-BC00-FD15-7A3C9B39F78E}"/>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1DD2ABA0-5D5B-F07B-75F7-F9B6DD90DFFA}"/>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F50FCECB-893A-D909-5A68-FAC23D169026}"/>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A7D277D7-2DBF-7819-2DB2-C0320DEC51D5}"/>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621F88E2-EA06-0B95-ED79-0359731664F4}"/>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E7D04331-F930-D511-C178-BBE9DED77019}"/>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5A48F93D-053A-2D3B-F62E-9759FD3757F8}"/>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AA51F3DF-8DFE-ACA7-0230-723A0108ECDC}"/>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09A0056E-0D49-DB05-C6DE-B6886B153EAE}"/>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44CFF68F-676E-DE8D-F27F-0C0EAC23F438}"/>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F06608D2-20DF-FE45-1CDA-02BBDB654905}"/>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65E740FF-E47D-98D3-A815-3CF8233563A1}"/>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778697DE-42E7-EF7D-625D-F388DFD0BAC4}"/>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C229EE58-EF4D-20D2-C05B-8E76C7AE1363}"/>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693EEC8B-28E3-5F3E-7AEF-43B57696522E}"/>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E0442529-6890-31AA-FFA4-F07AE787BE40}"/>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8D45B6C7-8E94-97DA-950D-98AF8A262E7A}"/>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7BF481EE-7D49-D25E-FE05-F9088BAAF263}"/>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9989BF85-563C-24C6-9428-785A22F9C5CF}"/>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9BE68DE4-2D96-908F-BAD7-8C001B31570E}"/>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C9042740-46E6-F067-7FC4-F46C9D4B3D4C}"/>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2475AAB3-0F1D-6DA2-D430-BFC80A647BAE}"/>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01B8ADCB-257A-ED00-4D2D-E0EF3FCB7FE6}"/>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C6F4FDC7-CED6-BE90-85BA-784058526F58}"/>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425D3738-4ACA-BF31-54D1-F8B3E0010314}"/>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9231299C-09AA-EA57-EBCF-35EA90A0B30B}"/>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CD1BAD14-666B-F0B2-DEE4-2A600D5D5645}"/>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012F4851-905D-118E-3EA8-02327C20C3BF}"/>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4A2240E3-45E6-25BB-94BA-7B8D6790341C}"/>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2A5ADD9C-7F13-CA43-1CD8-0CFC060ECCE9}"/>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6EB60B14-D735-12CA-73D8-C622468104B6}"/>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2062812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Body Slide Blu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D7A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5" name="Picture 84" descr="A blue and green triangle on a black background&#10;&#10;AI-generated content may be incorrect.">
            <a:extLst>
              <a:ext uri="{FF2B5EF4-FFF2-40B4-BE49-F238E27FC236}">
                <a16:creationId xmlns:a16="http://schemas.microsoft.com/office/drawing/2014/main" id="{AD7C6397-78C2-9FDB-E9ED-DF5ECA628B3D}"/>
              </a:ext>
            </a:extLst>
          </p:cNvPr>
          <p:cNvPicPr>
            <a:picLocks noChangeAspect="1"/>
          </p:cNvPicPr>
          <p:nvPr userDrawn="1"/>
        </p:nvPicPr>
        <p:blipFill>
          <a:blip r:embed="rId2">
            <a:extLst>
              <a:ext uri="{28A0092B-C50C-407E-A947-70E740481C1C}">
                <a14:useLocalDpi xmlns:a14="http://schemas.microsoft.com/office/drawing/2010/main" val="0"/>
              </a:ext>
            </a:extLst>
          </a:blip>
          <a:srcRect l="40925" t="6636" r="32419" b="34429"/>
          <a:stretch>
            <a:fillRect/>
          </a:stretch>
        </p:blipFill>
        <p:spPr>
          <a:xfrm rot="10800000" flipV="1">
            <a:off x="0" y="4686300"/>
            <a:ext cx="5581650" cy="5600700"/>
          </a:xfrm>
          <a:prstGeom prst="rect">
            <a:avLst/>
          </a:prstGeom>
        </p:spPr>
      </p:pic>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81" name="Picture 80" descr="A close up of a sign&#10;&#10;AI-generated content may be incorrect.">
            <a:extLst>
              <a:ext uri="{FF2B5EF4-FFF2-40B4-BE49-F238E27FC236}">
                <a16:creationId xmlns:a16="http://schemas.microsoft.com/office/drawing/2014/main" id="{17326836-C3A9-5AB2-EA75-E49617B631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86" name="Group 85">
            <a:extLst>
              <a:ext uri="{FF2B5EF4-FFF2-40B4-BE49-F238E27FC236}">
                <a16:creationId xmlns:a16="http://schemas.microsoft.com/office/drawing/2014/main" id="{61266E76-F3FE-3877-F4C8-DBD8221F80FB}"/>
              </a:ext>
            </a:extLst>
          </p:cNvPr>
          <p:cNvGrpSpPr/>
          <p:nvPr userDrawn="1"/>
        </p:nvGrpSpPr>
        <p:grpSpPr>
          <a:xfrm>
            <a:off x="15560769" y="717625"/>
            <a:ext cx="2048279" cy="1644575"/>
            <a:chOff x="15394463" y="2241625"/>
            <a:chExt cx="2386036" cy="1915762"/>
          </a:xfrm>
        </p:grpSpPr>
        <p:sp>
          <p:nvSpPr>
            <p:cNvPr id="87" name="Freeform: Shape 86">
              <a:extLst>
                <a:ext uri="{FF2B5EF4-FFF2-40B4-BE49-F238E27FC236}">
                  <a16:creationId xmlns:a16="http://schemas.microsoft.com/office/drawing/2014/main" id="{E9A401F6-8974-9F3D-9D26-ED4C768B9C41}"/>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88" name="Freeform: Shape 87">
              <a:extLst>
                <a:ext uri="{FF2B5EF4-FFF2-40B4-BE49-F238E27FC236}">
                  <a16:creationId xmlns:a16="http://schemas.microsoft.com/office/drawing/2014/main" id="{34A026D7-746C-00ED-4E16-313495F615DD}"/>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89" name="Group 88">
              <a:extLst>
                <a:ext uri="{FF2B5EF4-FFF2-40B4-BE49-F238E27FC236}">
                  <a16:creationId xmlns:a16="http://schemas.microsoft.com/office/drawing/2014/main" id="{CFE92CF6-5C5E-32A0-1510-7AF94BA15D4A}"/>
                </a:ext>
              </a:extLst>
            </p:cNvPr>
            <p:cNvGrpSpPr/>
            <p:nvPr userDrawn="1"/>
          </p:nvGrpSpPr>
          <p:grpSpPr>
            <a:xfrm>
              <a:off x="15699785" y="2241625"/>
              <a:ext cx="2080714" cy="1915762"/>
              <a:chOff x="15528335" y="660475"/>
              <a:chExt cx="2080714" cy="1915762"/>
            </a:xfrm>
          </p:grpSpPr>
          <p:sp>
            <p:nvSpPr>
              <p:cNvPr id="90" name="Freeform: Shape 89">
                <a:extLst>
                  <a:ext uri="{FF2B5EF4-FFF2-40B4-BE49-F238E27FC236}">
                    <a16:creationId xmlns:a16="http://schemas.microsoft.com/office/drawing/2014/main" id="{FB7226E3-4A7C-520E-7D93-E480920A3836}"/>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91" name="Freeform: Shape 90">
                <a:extLst>
                  <a:ext uri="{FF2B5EF4-FFF2-40B4-BE49-F238E27FC236}">
                    <a16:creationId xmlns:a16="http://schemas.microsoft.com/office/drawing/2014/main" id="{DA10E655-92F1-7C45-5D0A-158EA01B687E}"/>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92" name="Freeform: Shape 91">
                <a:extLst>
                  <a:ext uri="{FF2B5EF4-FFF2-40B4-BE49-F238E27FC236}">
                    <a16:creationId xmlns:a16="http://schemas.microsoft.com/office/drawing/2014/main" id="{C047DBCB-6570-D71D-7D39-A616C56F5803}"/>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93" name="Freeform: Shape 92">
                <a:extLst>
                  <a:ext uri="{FF2B5EF4-FFF2-40B4-BE49-F238E27FC236}">
                    <a16:creationId xmlns:a16="http://schemas.microsoft.com/office/drawing/2014/main" id="{3AF3CACB-C939-4DE6-886F-E0C6BE6B3FA5}"/>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94" name="Freeform: Shape 93">
                <a:extLst>
                  <a:ext uri="{FF2B5EF4-FFF2-40B4-BE49-F238E27FC236}">
                    <a16:creationId xmlns:a16="http://schemas.microsoft.com/office/drawing/2014/main" id="{E58C204D-4E15-CFB3-66A5-4DB8A59338CE}"/>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95" name="Freeform: Shape 94">
                <a:extLst>
                  <a:ext uri="{FF2B5EF4-FFF2-40B4-BE49-F238E27FC236}">
                    <a16:creationId xmlns:a16="http://schemas.microsoft.com/office/drawing/2014/main" id="{15564AE4-03CC-7FCA-D731-8D12069AFA94}"/>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96" name="Freeform: Shape 95">
                <a:extLst>
                  <a:ext uri="{FF2B5EF4-FFF2-40B4-BE49-F238E27FC236}">
                    <a16:creationId xmlns:a16="http://schemas.microsoft.com/office/drawing/2014/main" id="{7D470750-7260-6D4A-7E80-BEC796D9CF8A}"/>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97" name="Freeform: Shape 96">
                <a:extLst>
                  <a:ext uri="{FF2B5EF4-FFF2-40B4-BE49-F238E27FC236}">
                    <a16:creationId xmlns:a16="http://schemas.microsoft.com/office/drawing/2014/main" id="{7B8F9733-F976-69DA-8078-F2C6A8D45776}"/>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98" name="Freeform: Shape 97">
                <a:extLst>
                  <a:ext uri="{FF2B5EF4-FFF2-40B4-BE49-F238E27FC236}">
                    <a16:creationId xmlns:a16="http://schemas.microsoft.com/office/drawing/2014/main" id="{26E7AC57-9233-6E43-DA07-9B3D9D3BBC7F}"/>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99" name="Freeform: Shape 98">
                <a:extLst>
                  <a:ext uri="{FF2B5EF4-FFF2-40B4-BE49-F238E27FC236}">
                    <a16:creationId xmlns:a16="http://schemas.microsoft.com/office/drawing/2014/main" id="{D1D19ABA-0330-052B-68C2-A6B7605E38C6}"/>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100" name="Freeform: Shape 99">
                <a:extLst>
                  <a:ext uri="{FF2B5EF4-FFF2-40B4-BE49-F238E27FC236}">
                    <a16:creationId xmlns:a16="http://schemas.microsoft.com/office/drawing/2014/main" id="{61334C71-45F2-4A3D-E4DF-6104C6AC115B}"/>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101" name="Freeform: Shape 100">
                <a:extLst>
                  <a:ext uri="{FF2B5EF4-FFF2-40B4-BE49-F238E27FC236}">
                    <a16:creationId xmlns:a16="http://schemas.microsoft.com/office/drawing/2014/main" id="{FCBEF60C-BBC1-0326-E06D-B9694D818870}"/>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102" name="Freeform: Shape 101">
                <a:extLst>
                  <a:ext uri="{FF2B5EF4-FFF2-40B4-BE49-F238E27FC236}">
                    <a16:creationId xmlns:a16="http://schemas.microsoft.com/office/drawing/2014/main" id="{6786E580-C333-E1B6-4406-409FB60555A3}"/>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103" name="Freeform: Shape 102">
                <a:extLst>
                  <a:ext uri="{FF2B5EF4-FFF2-40B4-BE49-F238E27FC236}">
                    <a16:creationId xmlns:a16="http://schemas.microsoft.com/office/drawing/2014/main" id="{F704CC9C-7676-691A-8A1C-B2AACA5F2BC7}"/>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B3289F8E-D01B-D600-A4C2-CBB9D4022AEB}"/>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105" name="Freeform: Shape 104">
                <a:extLst>
                  <a:ext uri="{FF2B5EF4-FFF2-40B4-BE49-F238E27FC236}">
                    <a16:creationId xmlns:a16="http://schemas.microsoft.com/office/drawing/2014/main" id="{909241E9-679D-DAD9-BED3-BDCF370D2CDD}"/>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106" name="Freeform: Shape 105">
                <a:extLst>
                  <a:ext uri="{FF2B5EF4-FFF2-40B4-BE49-F238E27FC236}">
                    <a16:creationId xmlns:a16="http://schemas.microsoft.com/office/drawing/2014/main" id="{F0851C83-AF05-DDB2-178A-7C0D3CF9415E}"/>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107" name="Freeform: Shape 106">
                <a:extLst>
                  <a:ext uri="{FF2B5EF4-FFF2-40B4-BE49-F238E27FC236}">
                    <a16:creationId xmlns:a16="http://schemas.microsoft.com/office/drawing/2014/main" id="{F430D5D3-7834-8CB7-123A-69019AA4DAD1}"/>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108" name="Freeform: Shape 107">
                <a:extLst>
                  <a:ext uri="{FF2B5EF4-FFF2-40B4-BE49-F238E27FC236}">
                    <a16:creationId xmlns:a16="http://schemas.microsoft.com/office/drawing/2014/main" id="{9559C58A-D867-8E0A-B277-BC8AF5407DB4}"/>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109" name="Freeform: Shape 108">
                <a:extLst>
                  <a:ext uri="{FF2B5EF4-FFF2-40B4-BE49-F238E27FC236}">
                    <a16:creationId xmlns:a16="http://schemas.microsoft.com/office/drawing/2014/main" id="{039F3D75-6BBF-2D63-8206-E9FF9F96DC7F}"/>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110" name="Freeform: Shape 109">
                <a:extLst>
                  <a:ext uri="{FF2B5EF4-FFF2-40B4-BE49-F238E27FC236}">
                    <a16:creationId xmlns:a16="http://schemas.microsoft.com/office/drawing/2014/main" id="{2303350D-92DF-76BC-A598-38522F3FDFB6}"/>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DB79A5A1-1550-55A8-4997-6FC6083D560C}"/>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178A9AE3-D6B1-E94B-609F-B65093FB285F}"/>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D148F4FD-1B5B-5F5B-FF84-8A141E5DD910}"/>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52E0C7FE-AEA5-38FB-E905-51BFA93894DA}"/>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683C7C7D-D6D8-D43E-5CF7-E7B23A5BBCA2}"/>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77DA8281-81C9-5249-39FF-75EEC2E0C5C4}"/>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915F2287-A080-CB72-FDDF-9CA26AA84B81}"/>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973CAEC0-4316-914B-E2E4-19A4EC6776B6}"/>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62EF0AE6-28A8-1DB6-9FE7-45B4FF7B1D6D}"/>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20" name="Freeform: Shape 119">
                <a:extLst>
                  <a:ext uri="{FF2B5EF4-FFF2-40B4-BE49-F238E27FC236}">
                    <a16:creationId xmlns:a16="http://schemas.microsoft.com/office/drawing/2014/main" id="{B72E2A43-3E63-F098-3D05-73F1DFD9E2B2}"/>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21" name="Freeform: Shape 120">
                <a:extLst>
                  <a:ext uri="{FF2B5EF4-FFF2-40B4-BE49-F238E27FC236}">
                    <a16:creationId xmlns:a16="http://schemas.microsoft.com/office/drawing/2014/main" id="{8C479D89-9599-C845-15CB-A3AB92A5BD43}"/>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122" name="Freeform: Shape 121">
                <a:extLst>
                  <a:ext uri="{FF2B5EF4-FFF2-40B4-BE49-F238E27FC236}">
                    <a16:creationId xmlns:a16="http://schemas.microsoft.com/office/drawing/2014/main" id="{F092E969-8125-8E84-904B-598AB52E2BED}"/>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123" name="Freeform: Shape 122">
                <a:extLst>
                  <a:ext uri="{FF2B5EF4-FFF2-40B4-BE49-F238E27FC236}">
                    <a16:creationId xmlns:a16="http://schemas.microsoft.com/office/drawing/2014/main" id="{C14D333D-22DF-8636-4BAC-AB7F2E5F8322}"/>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35987349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Body Slide Blu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80E7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8" name="Picture 7" descr="A blue and green triangle on a black background&#10;&#10;AI-generated content may be incorrect.">
            <a:extLst>
              <a:ext uri="{FF2B5EF4-FFF2-40B4-BE49-F238E27FC236}">
                <a16:creationId xmlns:a16="http://schemas.microsoft.com/office/drawing/2014/main" id="{5E7748D2-8D6D-E1E4-447F-E5910E04F946}"/>
              </a:ext>
            </a:extLst>
          </p:cNvPr>
          <p:cNvPicPr>
            <a:picLocks noChangeAspect="1"/>
          </p:cNvPicPr>
          <p:nvPr userDrawn="1"/>
        </p:nvPicPr>
        <p:blipFill>
          <a:blip r:embed="rId2">
            <a:extLst>
              <a:ext uri="{28A0092B-C50C-407E-A947-70E740481C1C}">
                <a14:useLocalDpi xmlns:a14="http://schemas.microsoft.com/office/drawing/2010/main" val="0"/>
              </a:ext>
            </a:extLst>
          </a:blip>
          <a:srcRect l="40925" t="6636" r="32419" b="34429"/>
          <a:stretch>
            <a:fillRect/>
          </a:stretch>
        </p:blipFill>
        <p:spPr>
          <a:xfrm rot="10800000" flipV="1">
            <a:off x="0" y="4686300"/>
            <a:ext cx="5581650" cy="5600700"/>
          </a:xfrm>
          <a:prstGeom prst="rect">
            <a:avLst/>
          </a:prstGeom>
        </p:spPr>
      </p:pic>
      <p:pic>
        <p:nvPicPr>
          <p:cNvPr id="9" name="Picture 8" descr="A close up of a sign&#10;&#10;AI-generated content may be incorrect.">
            <a:extLst>
              <a:ext uri="{FF2B5EF4-FFF2-40B4-BE49-F238E27FC236}">
                <a16:creationId xmlns:a16="http://schemas.microsoft.com/office/drawing/2014/main" id="{7168CEAC-C255-76A9-5E1E-F01D24AA18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10" name="Group 9">
            <a:extLst>
              <a:ext uri="{FF2B5EF4-FFF2-40B4-BE49-F238E27FC236}">
                <a16:creationId xmlns:a16="http://schemas.microsoft.com/office/drawing/2014/main" id="{DAFAF5B5-6D5D-85E6-C5AC-41BAD24C2419}"/>
              </a:ext>
            </a:extLst>
          </p:cNvPr>
          <p:cNvGrpSpPr/>
          <p:nvPr userDrawn="1"/>
        </p:nvGrpSpPr>
        <p:grpSpPr>
          <a:xfrm>
            <a:off x="15560769" y="717625"/>
            <a:ext cx="2048279" cy="1644575"/>
            <a:chOff x="15394463" y="2241625"/>
            <a:chExt cx="2386036" cy="1915762"/>
          </a:xfrm>
        </p:grpSpPr>
        <p:sp>
          <p:nvSpPr>
            <p:cNvPr id="11" name="Freeform: Shape 10">
              <a:extLst>
                <a:ext uri="{FF2B5EF4-FFF2-40B4-BE49-F238E27FC236}">
                  <a16:creationId xmlns:a16="http://schemas.microsoft.com/office/drawing/2014/main" id="{6DAC7DF7-02F4-C411-5FEF-0AE3A8F973EB}"/>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B7BA60C-8E73-8003-55DF-71C034C673D9}"/>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13" name="Group 12">
              <a:extLst>
                <a:ext uri="{FF2B5EF4-FFF2-40B4-BE49-F238E27FC236}">
                  <a16:creationId xmlns:a16="http://schemas.microsoft.com/office/drawing/2014/main" id="{9E5B6184-9509-3C6E-B2F5-A0C151DE0CDB}"/>
                </a:ext>
              </a:extLst>
            </p:cNvPr>
            <p:cNvGrpSpPr/>
            <p:nvPr userDrawn="1"/>
          </p:nvGrpSpPr>
          <p:grpSpPr>
            <a:xfrm>
              <a:off x="15699785" y="2241625"/>
              <a:ext cx="2080714" cy="1915762"/>
              <a:chOff x="15528335" y="660475"/>
              <a:chExt cx="2080714" cy="1915762"/>
            </a:xfrm>
          </p:grpSpPr>
          <p:sp>
            <p:nvSpPr>
              <p:cNvPr id="14" name="Freeform: Shape 13">
                <a:extLst>
                  <a:ext uri="{FF2B5EF4-FFF2-40B4-BE49-F238E27FC236}">
                    <a16:creationId xmlns:a16="http://schemas.microsoft.com/office/drawing/2014/main" id="{DA1D461B-B26A-34AE-5C41-8E66C4A895F4}"/>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D8236AD8-3417-988F-8D05-792787DB7600}"/>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3F9A5F4-CBF9-89E3-349E-D9465DDB1CAD}"/>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5D62543-AF54-0542-329B-C6BA878FE31A}"/>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30F3EF2-B6C1-EB2A-832E-9206B6FA237A}"/>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D2F1DC4-991C-59DD-2343-3946836E3374}"/>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D9F9EF9-688A-952F-1B91-C4359DF3F8AA}"/>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90CCF86-C6A4-0C48-1685-6E2375671C21}"/>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C7AD491-A10A-CB70-D523-112B36C5A8EF}"/>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EC32B02-07BF-BE2B-37E2-378E3FC7069F}"/>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9312CF0-E42C-E0B7-3255-7C0C0F98D5CD}"/>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9A9AE71-4D20-E804-F1C8-D7DE507A1312}"/>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9C94B7E-ED3D-0E90-A2E4-5659FCF2C978}"/>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67515EE4-30FE-BFFB-63C0-583676A76440}"/>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A8C624F-5086-602C-AB35-20EABCB19E94}"/>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9801B1C-A4B1-C081-80F6-A386909575CE}"/>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CDB73F6-C65F-545C-A1CC-31A80E293902}"/>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81DADBE-6999-C791-BB20-67434393A7CA}"/>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82C7AFC-8D37-B2EB-0CA5-52636504F459}"/>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BCB6DDC-A874-4536-0B99-5BFD96FECBB3}"/>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C31903B-F2F1-9683-F2FE-3CD40CE443F2}"/>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275C346-A263-315E-FE98-7CD9F61B7A0A}"/>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E012C2D-734B-6FB2-A55D-F8CF770437DF}"/>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742DDDC-C68E-CC4D-CCB5-01030D5A87E9}"/>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58ED77CA-9424-85F2-A9FB-9174C05DF5CC}"/>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5415A694-E21D-98F4-046C-7A8FF4428050}"/>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38E4052-345C-2547-FA77-A37C55BF5A71}"/>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9852C98-D94E-FE15-6B4F-7F3170181056}"/>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6720005-66B5-548B-068E-9DD06A2CC171}"/>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4D544B3-6CC8-0544-3D06-09619032DAD4}"/>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03178806-78BE-63B7-DAED-E65A1762DBF8}"/>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CFC0DD2E-99B6-079D-0E78-5217B8ADEF09}"/>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87DFD1C6-8191-97DD-4EEF-B829C3C07247}"/>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C9EF4492-BA0D-DD4F-C933-A04926B30760}"/>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23496592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Blue Plain">
    <p:spTree>
      <p:nvGrpSpPr>
        <p:cNvPr id="1" name=""/>
        <p:cNvGrpSpPr/>
        <p:nvPr/>
      </p:nvGrpSpPr>
      <p:grpSpPr>
        <a:xfrm>
          <a:off x="0" y="0"/>
          <a:ext cx="0" cy="0"/>
          <a:chOff x="0" y="0"/>
          <a:chExt cx="0" cy="0"/>
        </a:xfrm>
      </p:grpSpPr>
      <p:sp>
        <p:nvSpPr>
          <p:cNvPr id="127" name="Rectangle 126">
            <a:extLst>
              <a:ext uri="{FF2B5EF4-FFF2-40B4-BE49-F238E27FC236}">
                <a16:creationId xmlns:a16="http://schemas.microsoft.com/office/drawing/2014/main" id="{50ED73EA-E44E-18DE-B2EF-C5921435C792}"/>
              </a:ext>
            </a:extLst>
          </p:cNvPr>
          <p:cNvSpPr/>
          <p:nvPr userDrawn="1"/>
        </p:nvSpPr>
        <p:spPr>
          <a:xfrm>
            <a:off x="-23146" y="0"/>
            <a:ext cx="18334287" cy="10313037"/>
          </a:xfrm>
          <a:prstGeom prst="rect">
            <a:avLst/>
          </a:prstGeom>
          <a:solidFill>
            <a:srgbClr val="2615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2">
            <a:extLst>
              <a:ext uri="{FF2B5EF4-FFF2-40B4-BE49-F238E27FC236}">
                <a16:creationId xmlns:a16="http://schemas.microsoft.com/office/drawing/2014/main" id="{C47408F0-4A2E-363F-1739-BF84593BFEAD}"/>
              </a:ext>
            </a:extLst>
          </p:cNvPr>
          <p:cNvSpPr>
            <a:spLocks noGrp="1"/>
          </p:cNvSpPr>
          <p:nvPr>
            <p:ph type="body" sz="quarter" idx="10" hasCustomPrompt="1"/>
          </p:nvPr>
        </p:nvSpPr>
        <p:spPr>
          <a:xfrm>
            <a:off x="803132" y="4229429"/>
            <a:ext cx="6668480" cy="1288009"/>
          </a:xfrm>
          <a:prstGeom prst="rect">
            <a:avLst/>
          </a:prstGeom>
          <a:solidFill>
            <a:srgbClr val="80E789"/>
          </a:solidFill>
        </p:spPr>
        <p:txBody>
          <a:bodyPr wrap="square" lIns="216000" tIns="180000" rIns="252000" bIns="108000" anchor="ctr" anchorCtr="0">
            <a:spAutoFit/>
          </a:bodyPr>
          <a:lstStyle>
            <a:lvl1pPr marL="0" indent="0">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8" name="Text Placeholder 15">
            <a:extLst>
              <a:ext uri="{FF2B5EF4-FFF2-40B4-BE49-F238E27FC236}">
                <a16:creationId xmlns:a16="http://schemas.microsoft.com/office/drawing/2014/main" id="{E5FE0D17-3982-444E-43B1-04166F31EE88}"/>
              </a:ext>
            </a:extLst>
          </p:cNvPr>
          <p:cNvSpPr>
            <a:spLocks noGrp="1"/>
          </p:cNvSpPr>
          <p:nvPr>
            <p:ph type="body" sz="quarter" idx="11" hasCustomPrompt="1"/>
          </p:nvPr>
        </p:nvSpPr>
        <p:spPr>
          <a:xfrm>
            <a:off x="803131" y="5488478"/>
            <a:ext cx="6668480" cy="1288009"/>
          </a:xfrm>
          <a:prstGeom prst="rect">
            <a:avLst/>
          </a:prstGeom>
          <a:solidFill>
            <a:srgbClr val="D7A6FF"/>
          </a:solidFill>
        </p:spPr>
        <p:txBody>
          <a:bodyPr wrap="square" lIns="216000" tIns="180000" rIns="252000" bIns="108000">
            <a:spAutoFit/>
          </a:bodyPr>
          <a:lstStyle>
            <a:lvl1pPr marL="0" indent="0" algn="l">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85" name="Picture 84" descr="A close up of a sign&#10;&#10;AI-generated content may be incorrect.">
            <a:extLst>
              <a:ext uri="{FF2B5EF4-FFF2-40B4-BE49-F238E27FC236}">
                <a16:creationId xmlns:a16="http://schemas.microsoft.com/office/drawing/2014/main" id="{D08A66C0-28AC-6F35-9937-CCEA2AB4D1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2762" y="747331"/>
            <a:ext cx="3395364" cy="2425259"/>
          </a:xfrm>
          <a:prstGeom prst="rect">
            <a:avLst/>
          </a:prstGeom>
        </p:spPr>
      </p:pic>
      <p:grpSp>
        <p:nvGrpSpPr>
          <p:cNvPr id="86" name="Group 85">
            <a:extLst>
              <a:ext uri="{FF2B5EF4-FFF2-40B4-BE49-F238E27FC236}">
                <a16:creationId xmlns:a16="http://schemas.microsoft.com/office/drawing/2014/main" id="{A598F704-DA94-FEF5-CBEE-7B70243B7003}"/>
              </a:ext>
            </a:extLst>
          </p:cNvPr>
          <p:cNvGrpSpPr/>
          <p:nvPr userDrawn="1"/>
        </p:nvGrpSpPr>
        <p:grpSpPr>
          <a:xfrm>
            <a:off x="15629846" y="742004"/>
            <a:ext cx="1982023" cy="1591378"/>
            <a:chOff x="15223013" y="660475"/>
            <a:chExt cx="2386036" cy="1915762"/>
          </a:xfrm>
        </p:grpSpPr>
        <p:sp>
          <p:nvSpPr>
            <p:cNvPr id="87" name="Freeform: Shape 86">
              <a:extLst>
                <a:ext uri="{FF2B5EF4-FFF2-40B4-BE49-F238E27FC236}">
                  <a16:creationId xmlns:a16="http://schemas.microsoft.com/office/drawing/2014/main" id="{165B078C-2656-24EB-F4D7-137A283FD6F6}"/>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88" name="Freeform: Shape 87">
              <a:extLst>
                <a:ext uri="{FF2B5EF4-FFF2-40B4-BE49-F238E27FC236}">
                  <a16:creationId xmlns:a16="http://schemas.microsoft.com/office/drawing/2014/main" id="{F766B2E3-C8D2-C83E-26F1-30E8DE65DE66}"/>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89" name="Freeform: Shape 88">
              <a:extLst>
                <a:ext uri="{FF2B5EF4-FFF2-40B4-BE49-F238E27FC236}">
                  <a16:creationId xmlns:a16="http://schemas.microsoft.com/office/drawing/2014/main" id="{E447A390-888F-E999-E417-760CE68727FB}"/>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90" name="Freeform: Shape 89">
              <a:extLst>
                <a:ext uri="{FF2B5EF4-FFF2-40B4-BE49-F238E27FC236}">
                  <a16:creationId xmlns:a16="http://schemas.microsoft.com/office/drawing/2014/main" id="{1D3F49CC-55EA-6729-BE84-47A9A46B9A06}"/>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91" name="Freeform: Shape 90">
              <a:extLst>
                <a:ext uri="{FF2B5EF4-FFF2-40B4-BE49-F238E27FC236}">
                  <a16:creationId xmlns:a16="http://schemas.microsoft.com/office/drawing/2014/main" id="{0EE48C65-FDDD-6D13-9D18-B80D31A25B59}"/>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92" name="Freeform: Shape 91">
              <a:extLst>
                <a:ext uri="{FF2B5EF4-FFF2-40B4-BE49-F238E27FC236}">
                  <a16:creationId xmlns:a16="http://schemas.microsoft.com/office/drawing/2014/main" id="{475AE256-F764-27C0-9ADF-2B5A7A9E5E3A}"/>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93" name="Freeform: Shape 92">
              <a:extLst>
                <a:ext uri="{FF2B5EF4-FFF2-40B4-BE49-F238E27FC236}">
                  <a16:creationId xmlns:a16="http://schemas.microsoft.com/office/drawing/2014/main" id="{998E0905-76A0-BD03-CDFC-CEDDDCCFB8C7}"/>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94" name="Freeform: Shape 93">
              <a:extLst>
                <a:ext uri="{FF2B5EF4-FFF2-40B4-BE49-F238E27FC236}">
                  <a16:creationId xmlns:a16="http://schemas.microsoft.com/office/drawing/2014/main" id="{0F78D8A6-32BA-20A9-A178-33AFBFBC48FE}"/>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95" name="Freeform: Shape 94">
              <a:extLst>
                <a:ext uri="{FF2B5EF4-FFF2-40B4-BE49-F238E27FC236}">
                  <a16:creationId xmlns:a16="http://schemas.microsoft.com/office/drawing/2014/main" id="{A51154BD-999B-EB44-A53D-853C8F6F2F29}"/>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96" name="Freeform: Shape 95">
              <a:extLst>
                <a:ext uri="{FF2B5EF4-FFF2-40B4-BE49-F238E27FC236}">
                  <a16:creationId xmlns:a16="http://schemas.microsoft.com/office/drawing/2014/main" id="{3B1FD44C-8756-FDC9-1EBA-B5123D2E27E3}"/>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97" name="Freeform: Shape 96">
              <a:extLst>
                <a:ext uri="{FF2B5EF4-FFF2-40B4-BE49-F238E27FC236}">
                  <a16:creationId xmlns:a16="http://schemas.microsoft.com/office/drawing/2014/main" id="{80A62DF0-949E-062E-2D83-9BFE66846CB9}"/>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98" name="Freeform: Shape 97">
              <a:extLst>
                <a:ext uri="{FF2B5EF4-FFF2-40B4-BE49-F238E27FC236}">
                  <a16:creationId xmlns:a16="http://schemas.microsoft.com/office/drawing/2014/main" id="{5FBC9F56-4A6A-4C11-A97A-F85C6F8413AD}"/>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99" name="Freeform: Shape 98">
              <a:extLst>
                <a:ext uri="{FF2B5EF4-FFF2-40B4-BE49-F238E27FC236}">
                  <a16:creationId xmlns:a16="http://schemas.microsoft.com/office/drawing/2014/main" id="{CD517415-1273-CAC5-FC2A-2D23B7E58C7D}"/>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100" name="Freeform: Shape 99">
              <a:extLst>
                <a:ext uri="{FF2B5EF4-FFF2-40B4-BE49-F238E27FC236}">
                  <a16:creationId xmlns:a16="http://schemas.microsoft.com/office/drawing/2014/main" id="{65DC1CFF-19A5-1CF6-E594-65C624FDA455}"/>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101" name="Freeform: Shape 100">
              <a:extLst>
                <a:ext uri="{FF2B5EF4-FFF2-40B4-BE49-F238E27FC236}">
                  <a16:creationId xmlns:a16="http://schemas.microsoft.com/office/drawing/2014/main" id="{557DDC81-A677-5D31-A8AC-1C93FCEC84C2}"/>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102" name="Freeform: Shape 101">
              <a:extLst>
                <a:ext uri="{FF2B5EF4-FFF2-40B4-BE49-F238E27FC236}">
                  <a16:creationId xmlns:a16="http://schemas.microsoft.com/office/drawing/2014/main" id="{11A5B17B-250D-0C2A-986C-55D511B10F87}"/>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103" name="Freeform: Shape 102">
              <a:extLst>
                <a:ext uri="{FF2B5EF4-FFF2-40B4-BE49-F238E27FC236}">
                  <a16:creationId xmlns:a16="http://schemas.microsoft.com/office/drawing/2014/main" id="{3C83D1C3-2940-7A4F-9CB4-2B2C25E6C205}"/>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87111330-62F8-7BB1-53DA-0783120938A5}"/>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105" name="Freeform: Shape 104">
              <a:extLst>
                <a:ext uri="{FF2B5EF4-FFF2-40B4-BE49-F238E27FC236}">
                  <a16:creationId xmlns:a16="http://schemas.microsoft.com/office/drawing/2014/main" id="{AAF37088-B051-41C6-C1E4-56C838323F3D}"/>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106" name="Freeform: Shape 105">
              <a:extLst>
                <a:ext uri="{FF2B5EF4-FFF2-40B4-BE49-F238E27FC236}">
                  <a16:creationId xmlns:a16="http://schemas.microsoft.com/office/drawing/2014/main" id="{DB9B7D1D-BC00-BAE8-937D-D9DDD316661A}"/>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107" name="Freeform: Shape 106">
              <a:extLst>
                <a:ext uri="{FF2B5EF4-FFF2-40B4-BE49-F238E27FC236}">
                  <a16:creationId xmlns:a16="http://schemas.microsoft.com/office/drawing/2014/main" id="{778FB289-C04C-A868-E71F-0A37001188F0}"/>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108" name="Freeform: Shape 107">
              <a:extLst>
                <a:ext uri="{FF2B5EF4-FFF2-40B4-BE49-F238E27FC236}">
                  <a16:creationId xmlns:a16="http://schemas.microsoft.com/office/drawing/2014/main" id="{78A01825-AA8F-8528-B016-CA2D09F9F89F}"/>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109" name="Freeform: Shape 108">
              <a:extLst>
                <a:ext uri="{FF2B5EF4-FFF2-40B4-BE49-F238E27FC236}">
                  <a16:creationId xmlns:a16="http://schemas.microsoft.com/office/drawing/2014/main" id="{207025A4-DFF0-2713-2B87-1238B63C492A}"/>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110" name="Freeform: Shape 109">
              <a:extLst>
                <a:ext uri="{FF2B5EF4-FFF2-40B4-BE49-F238E27FC236}">
                  <a16:creationId xmlns:a16="http://schemas.microsoft.com/office/drawing/2014/main" id="{DA03969B-21AB-2A6E-FF4C-664CE74E8B90}"/>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0C7A9862-0AF0-7358-389B-F276F767201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DFD8E82A-F502-77A2-DAC8-ECEAAD9FA5A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C5C62132-74B2-8ACE-6AC3-8CA3E93E9EED}"/>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E72C2CDD-2E22-A59D-EC66-36F44DE45A70}"/>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1C82FE24-017B-99C2-E48D-2513D865E95B}"/>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232DE036-47F2-6B85-1CB5-17F28121AF9B}"/>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51430260-3350-129A-A83D-C8FF69483DF0}"/>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B635876B-04B5-09F6-5CCE-E036B90CD4A0}"/>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69ACFABA-1D0B-1049-2031-DC14E7492E0E}"/>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20" name="Freeform: Shape 119">
              <a:extLst>
                <a:ext uri="{FF2B5EF4-FFF2-40B4-BE49-F238E27FC236}">
                  <a16:creationId xmlns:a16="http://schemas.microsoft.com/office/drawing/2014/main" id="{1D325AF9-45DE-2B7E-5DFD-E57543F58DAF}"/>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121" name="Freeform: Shape 120">
              <a:extLst>
                <a:ext uri="{FF2B5EF4-FFF2-40B4-BE49-F238E27FC236}">
                  <a16:creationId xmlns:a16="http://schemas.microsoft.com/office/drawing/2014/main" id="{B57DA6E5-ACFE-7F47-D0D2-DB562ABD042E}"/>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122" name="Freeform: Shape 121">
              <a:extLst>
                <a:ext uri="{FF2B5EF4-FFF2-40B4-BE49-F238E27FC236}">
                  <a16:creationId xmlns:a16="http://schemas.microsoft.com/office/drawing/2014/main" id="{F2927839-A7C7-5FC2-8E68-39FB9C9DA716}"/>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
        <p:nvSpPr>
          <p:cNvPr id="124" name="Picture Placeholder 123">
            <a:extLst>
              <a:ext uri="{FF2B5EF4-FFF2-40B4-BE49-F238E27FC236}">
                <a16:creationId xmlns:a16="http://schemas.microsoft.com/office/drawing/2014/main" id="{306045AC-179E-1790-D024-1FF00C26A86E}"/>
              </a:ext>
            </a:extLst>
          </p:cNvPr>
          <p:cNvSpPr>
            <a:spLocks noGrp="1"/>
          </p:cNvSpPr>
          <p:nvPr>
            <p:ph type="pic" sz="quarter" idx="12"/>
          </p:nvPr>
        </p:nvSpPr>
        <p:spPr>
          <a:xfrm>
            <a:off x="9003351" y="849243"/>
            <a:ext cx="4514826" cy="4354736"/>
          </a:xfrm>
          <a:prstGeom prst="ellipse">
            <a:avLst/>
          </a:prstGeom>
          <a:ln w="76200">
            <a:solidFill>
              <a:srgbClr val="80E789"/>
            </a:solidFill>
          </a:ln>
        </p:spPr>
        <p:txBody>
          <a:bodyPr/>
          <a:lstStyle/>
          <a:p>
            <a:endParaRPr lang="en-US"/>
          </a:p>
        </p:txBody>
      </p:sp>
      <p:sp>
        <p:nvSpPr>
          <p:cNvPr id="126" name="Picture Placeholder 123">
            <a:extLst>
              <a:ext uri="{FF2B5EF4-FFF2-40B4-BE49-F238E27FC236}">
                <a16:creationId xmlns:a16="http://schemas.microsoft.com/office/drawing/2014/main" id="{45A0DEDC-2DB0-5C0C-A551-F1486667DE90}"/>
              </a:ext>
            </a:extLst>
          </p:cNvPr>
          <p:cNvSpPr>
            <a:spLocks noGrp="1"/>
          </p:cNvSpPr>
          <p:nvPr>
            <p:ph type="pic" sz="quarter" idx="14"/>
          </p:nvPr>
        </p:nvSpPr>
        <p:spPr>
          <a:xfrm>
            <a:off x="10212595" y="2969461"/>
            <a:ext cx="10173839" cy="9813089"/>
          </a:xfrm>
          <a:prstGeom prst="ellipse">
            <a:avLst/>
          </a:prstGeom>
          <a:ln w="76200">
            <a:solidFill>
              <a:srgbClr val="3A64E8"/>
            </a:solidFill>
          </a:ln>
        </p:spPr>
        <p:txBody>
          <a:bodyPr/>
          <a:lstStyle/>
          <a:p>
            <a:endParaRPr lang="en-US"/>
          </a:p>
        </p:txBody>
      </p:sp>
      <p:sp>
        <p:nvSpPr>
          <p:cNvPr id="125" name="Picture Placeholder 123">
            <a:extLst>
              <a:ext uri="{FF2B5EF4-FFF2-40B4-BE49-F238E27FC236}">
                <a16:creationId xmlns:a16="http://schemas.microsoft.com/office/drawing/2014/main" id="{EB4A1E5F-7256-3E5F-93AE-2398DA17474D}"/>
              </a:ext>
            </a:extLst>
          </p:cNvPr>
          <p:cNvSpPr>
            <a:spLocks noGrp="1"/>
          </p:cNvSpPr>
          <p:nvPr>
            <p:ph type="pic" sz="quarter" idx="13"/>
          </p:nvPr>
        </p:nvSpPr>
        <p:spPr>
          <a:xfrm>
            <a:off x="9003351" y="7550865"/>
            <a:ext cx="2190750" cy="2113069"/>
          </a:xfrm>
          <a:prstGeom prst="ellipse">
            <a:avLst/>
          </a:prstGeom>
          <a:ln w="76200">
            <a:solidFill>
              <a:srgbClr val="D7A6FF"/>
            </a:solidFill>
          </a:ln>
        </p:spPr>
        <p:txBody>
          <a:bodyPr/>
          <a:lstStyle/>
          <a:p>
            <a:endParaRPr lang="en-US"/>
          </a:p>
        </p:txBody>
      </p:sp>
    </p:spTree>
    <p:extLst>
      <p:ext uri="{BB962C8B-B14F-4D97-AF65-F5344CB8AC3E}">
        <p14:creationId xmlns:p14="http://schemas.microsoft.com/office/powerpoint/2010/main" val="4139123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Blu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26" y="4508"/>
            <a:ext cx="18334290" cy="10313038"/>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6597315" y="6287368"/>
            <a:ext cx="6675388" cy="1288009"/>
          </a:xfrm>
          <a:prstGeom prst="rect">
            <a:avLst/>
          </a:prstGeom>
          <a:solidFill>
            <a:srgbClr val="80E789"/>
          </a:solidFill>
        </p:spPr>
        <p:txBody>
          <a:bodyPr wrap="square" lIns="216000" tIns="180000" rIns="252000" bIns="108000" anchor="ctr" anchorCtr="0">
            <a:spAutoFit/>
          </a:bodyPr>
          <a:lstStyle>
            <a:lvl1pPr marL="0" indent="0" algn="r">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6597315" y="7492115"/>
            <a:ext cx="6675387" cy="1288009"/>
          </a:xfrm>
          <a:prstGeom prst="rect">
            <a:avLst/>
          </a:prstGeom>
          <a:solidFill>
            <a:srgbClr val="391A53"/>
          </a:solidFill>
        </p:spPr>
        <p:txBody>
          <a:bodyPr wrap="square" lIns="216000" tIns="180000" rIns="252000" bIns="108000">
            <a:spAutoFit/>
          </a:bodyPr>
          <a:lstStyle>
            <a:lvl1pPr marL="0" indent="0" algn="r">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grpSp>
        <p:nvGrpSpPr>
          <p:cNvPr id="2" name="Group 1">
            <a:extLst>
              <a:ext uri="{FF2B5EF4-FFF2-40B4-BE49-F238E27FC236}">
                <a16:creationId xmlns:a16="http://schemas.microsoft.com/office/drawing/2014/main" id="{DBBEBE77-9B40-AE80-D3E0-AB961F3F51E6}"/>
              </a:ext>
            </a:extLst>
          </p:cNvPr>
          <p:cNvGrpSpPr/>
          <p:nvPr userDrawn="1"/>
        </p:nvGrpSpPr>
        <p:grpSpPr>
          <a:xfrm>
            <a:off x="15560769" y="717625"/>
            <a:ext cx="2048279" cy="1644575"/>
            <a:chOff x="15394463" y="2241625"/>
            <a:chExt cx="2386036" cy="1915762"/>
          </a:xfrm>
        </p:grpSpPr>
        <p:sp>
          <p:nvSpPr>
            <p:cNvPr id="4" name="Freeform: Shape 3">
              <a:extLst>
                <a:ext uri="{FF2B5EF4-FFF2-40B4-BE49-F238E27FC236}">
                  <a16:creationId xmlns:a16="http://schemas.microsoft.com/office/drawing/2014/main" id="{1C6A63AA-1C76-6403-107E-B106C0EA61E8}"/>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5C6B8EAC-D345-9FE2-1234-A3033D383388}"/>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8" name="Group 7">
              <a:extLst>
                <a:ext uri="{FF2B5EF4-FFF2-40B4-BE49-F238E27FC236}">
                  <a16:creationId xmlns:a16="http://schemas.microsoft.com/office/drawing/2014/main" id="{CF8F9B0C-4AF6-6786-5C7B-F678A50D1840}"/>
                </a:ext>
              </a:extLst>
            </p:cNvPr>
            <p:cNvGrpSpPr/>
            <p:nvPr userDrawn="1"/>
          </p:nvGrpSpPr>
          <p:grpSpPr>
            <a:xfrm>
              <a:off x="15699785" y="2241625"/>
              <a:ext cx="2080714" cy="1915762"/>
              <a:chOff x="15528335" y="660475"/>
              <a:chExt cx="2080714" cy="1915762"/>
            </a:xfrm>
          </p:grpSpPr>
          <p:sp>
            <p:nvSpPr>
              <p:cNvPr id="9" name="Freeform: Shape 8">
                <a:extLst>
                  <a:ext uri="{FF2B5EF4-FFF2-40B4-BE49-F238E27FC236}">
                    <a16:creationId xmlns:a16="http://schemas.microsoft.com/office/drawing/2014/main" id="{0D64F10B-6E79-410F-687D-E33794E0A200}"/>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08AA076-4A55-A63E-A4AF-7813B427B1A6}"/>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FF6F87C-2DA1-1FEF-8D77-8E05AE366751}"/>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B7B1ED4-4662-1674-1A88-5F4FDD13B7CF}"/>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CDCE4D9-6DDB-0A67-A010-151787985ECB}"/>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1F466F73-057F-ECBC-12B0-C0A172F792D9}"/>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DB8D63E-11FB-2FC4-439C-2CE3100B7BD5}"/>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76A30F8-EBC8-1CEF-395E-85D482601651}"/>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A48C3B5D-BE23-224C-F3C0-EA4889C1752C}"/>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16E607E3-0C69-28DA-3E0C-F15C85BB57BB}"/>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186DDFB-AF22-26D3-3C98-3D6A1B7E58C8}"/>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E3E43E08-8409-5FAE-9975-F5465C4B0A44}"/>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80B5D75-1ABA-2FAD-5870-878EAECCBA6D}"/>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01924E4-AA54-05ED-D47F-CA173BB1AB41}"/>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0BF48C0-5B2D-5991-0902-E40A477FC430}"/>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1D579DF-89BE-116D-6C72-75C4056F9BE0}"/>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12AB9DC6-39EB-1F5B-E49F-1797ED468B5D}"/>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7EF8CB3-7264-6D99-0F60-7079995162BC}"/>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3C8FF99-D8CB-1ADB-15F6-50697A32FFA4}"/>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AEEDCF8-ACA0-E772-C281-6B929FD12A46}"/>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F97E6ED-8281-B6F8-8681-E17349AC3178}"/>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5A92018-E739-C777-BB65-75AAAC8D3990}"/>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8C775B9-588A-55F1-024C-C26EF8AF1174}"/>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D224FE5-1152-0A42-A735-F2CA32A8F86C}"/>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4CFE52-436E-B942-FD63-DB5AC690DC4E}"/>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00026CB-F4C0-8887-3A64-8C9BCACC36CC}"/>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622AB47-4508-761A-3C8F-23862E703466}"/>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42FEEC7A-C6CC-AB89-7A0C-3696369F1DD3}"/>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1A25DF1-AF78-C9AF-33AC-7A12F6E60479}"/>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CDCDF27-B8C9-2B28-4C4D-A1B6E6DADEC2}"/>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D913A3E-7D28-8F23-660E-92B7A2DB9FE9}"/>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407CDD5-F8B8-A578-E467-E9CD948DC26E}"/>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F67D35E-40A8-14C3-2FBF-91F642409FB7}"/>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AA7ADD9-339B-21E3-6B66-2C6D21A6321D}"/>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pic>
        <p:nvPicPr>
          <p:cNvPr id="45" name="Picture 44" descr="A close up of a sign&#10;&#10;AI-generated content may be incorrect.">
            <a:extLst>
              <a:ext uri="{FF2B5EF4-FFF2-40B4-BE49-F238E27FC236}">
                <a16:creationId xmlns:a16="http://schemas.microsoft.com/office/drawing/2014/main" id="{F90508A5-5EBA-6028-EC37-B6CCB53118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33614360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Slide Blue Plain">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4002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565ED0-5B69-152A-2F94-CD225ABE75F7}"/>
              </a:ext>
            </a:extLst>
          </p:cNvPr>
          <p:cNvSpPr/>
          <p:nvPr userDrawn="1"/>
        </p:nvSpPr>
        <p:spPr>
          <a:xfrm>
            <a:off x="-2873" y="-3"/>
            <a:ext cx="18288000" cy="10287000"/>
          </a:xfrm>
          <a:prstGeom prst="rect">
            <a:avLst/>
          </a:prstGeom>
          <a:solidFill>
            <a:srgbClr val="2615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2">
            <a:extLst>
              <a:ext uri="{FF2B5EF4-FFF2-40B4-BE49-F238E27FC236}">
                <a16:creationId xmlns:a16="http://schemas.microsoft.com/office/drawing/2014/main" id="{CE888D26-3820-92F7-4681-44EF8C7CC241}"/>
              </a:ext>
            </a:extLst>
          </p:cNvPr>
          <p:cNvPicPr>
            <a:picLocks noChangeAspect="1"/>
          </p:cNvPicPr>
          <p:nvPr userDrawn="1"/>
        </p:nvPicPr>
        <p:blipFill>
          <a:blip r:embed="rId2">
            <a:extLst>
              <a:ext uri="{28A0092B-C50C-407E-A947-70E740481C1C}">
                <a14:useLocalDpi xmlns:a14="http://schemas.microsoft.com/office/drawing/2010/main" val="0"/>
              </a:ext>
            </a:extLst>
          </a:blip>
          <a:srcRect l="38114" r="6810"/>
          <a:stretch>
            <a:fillRect/>
          </a:stretch>
        </p:blipFill>
        <p:spPr>
          <a:xfrm rot="16200000">
            <a:off x="1732672" y="-1729801"/>
            <a:ext cx="8100884" cy="11560481"/>
          </a:xfrm>
          <a:prstGeom prst="rect">
            <a:avLst/>
          </a:prstGeom>
        </p:spPr>
      </p:pic>
      <p:sp>
        <p:nvSpPr>
          <p:cNvPr id="6" name="Text Placeholder 15">
            <a:extLst>
              <a:ext uri="{FF2B5EF4-FFF2-40B4-BE49-F238E27FC236}">
                <a16:creationId xmlns:a16="http://schemas.microsoft.com/office/drawing/2014/main" id="{73D67A41-FFF1-36C7-B873-C4A4ED619770}"/>
              </a:ext>
            </a:extLst>
          </p:cNvPr>
          <p:cNvSpPr>
            <a:spLocks noGrp="1"/>
          </p:cNvSpPr>
          <p:nvPr>
            <p:ph type="body" sz="quarter" idx="10"/>
          </p:nvPr>
        </p:nvSpPr>
        <p:spPr>
          <a:xfrm>
            <a:off x="10603734" y="3971102"/>
            <a:ext cx="6864513" cy="1288009"/>
          </a:xfrm>
          <a:prstGeom prst="rect">
            <a:avLst/>
          </a:prstGeom>
          <a:solidFill>
            <a:schemeClr val="bg1"/>
          </a:solidFill>
        </p:spPr>
        <p:txBody>
          <a:bodyPr wrap="none" lIns="216000" tIns="180000" rIns="252000" bIns="108000" anchor="ctr" anchorCtr="0">
            <a:spAutoFit/>
          </a:bodyPr>
          <a:lstStyle>
            <a:lvl1pPr marL="0" indent="0" algn="r">
              <a:buNone/>
              <a:defRPr sz="7200" b="1" cap="all" baseline="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7" name="TextBox 6">
            <a:extLst>
              <a:ext uri="{FF2B5EF4-FFF2-40B4-BE49-F238E27FC236}">
                <a16:creationId xmlns:a16="http://schemas.microsoft.com/office/drawing/2014/main" id="{F23E906A-5FAD-5A0A-9415-2FA74F2489BB}"/>
              </a:ext>
            </a:extLst>
          </p:cNvPr>
          <p:cNvSpPr txBox="1"/>
          <p:nvPr userDrawn="1"/>
        </p:nvSpPr>
        <p:spPr>
          <a:xfrm>
            <a:off x="11342043" y="8381415"/>
            <a:ext cx="6149954" cy="1528624"/>
          </a:xfrm>
          <a:prstGeom prst="rect">
            <a:avLst/>
          </a:prstGeom>
          <a:noFill/>
        </p:spPr>
        <p:txBody>
          <a:bodyPr wrap="square" rtlCol="0">
            <a:spAutoFit/>
          </a:bodyPr>
          <a:lstStyle/>
          <a:p>
            <a:pPr marL="0" indent="0" algn="just">
              <a:lnSpc>
                <a:spcPts val="1350"/>
              </a:lnSpc>
              <a:buNone/>
            </a:pPr>
            <a:r>
              <a:rPr lang="en-GB" sz="1200">
                <a:solidFill>
                  <a:schemeClr val="bg1"/>
                </a:solidFill>
                <a:latin typeface="Open Sans" panose="020B0606030504020204" pitchFamily="34" charset="0"/>
                <a:ea typeface="Open Sans" panose="020B0606030504020204" pitchFamily="34" charset="0"/>
                <a:cs typeface="Open Sans" panose="020B0606030504020204" pitchFamily="34" charset="0"/>
              </a:rPr>
              <a:t>© European Union 2025</a:t>
            </a:r>
          </a:p>
          <a:p>
            <a:pPr marL="0" indent="0" algn="just">
              <a:lnSpc>
                <a:spcPts val="1350"/>
              </a:lnSpc>
              <a:buNone/>
            </a:pPr>
            <a:endParaRPr lang="en-GB"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ts val="1350"/>
              </a:lnSpc>
              <a:buNone/>
            </a:pP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t>
            </a:r>
            <a:r>
              <a:rPr lang="en-US" sz="1200" err="1">
                <a:solidFill>
                  <a:schemeClr val="bg1"/>
                </a:solidFill>
                <a:latin typeface="Open Sans" panose="020B0606030504020204" pitchFamily="34" charset="0"/>
                <a:ea typeface="Open Sans" panose="020B0606030504020204" pitchFamily="34" charset="0"/>
                <a:cs typeface="Open Sans" panose="020B0606030504020204" pitchFamily="34" charset="0"/>
              </a:rPr>
              <a:t>authorised</a:t>
            </a: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 under the CC BY 4.0 license. For any use or reproduction of elements that are not owned by the EU, permission may need to be sought directly from the respective right holders. The opinions expressed are those of the author(s) only and should not be considered as representative of the European Commission’s official position.</a:t>
            </a:r>
          </a:p>
          <a:p>
            <a:pPr>
              <a:lnSpc>
                <a:spcPts val="1350"/>
              </a:lnSpc>
            </a:pPr>
            <a:endParaRPr lang="en-GB" sz="1200">
              <a:solidFill>
                <a:schemeClr val="bg1"/>
              </a:solidFill>
            </a:endParaRPr>
          </a:p>
        </p:txBody>
      </p:sp>
      <p:grpSp>
        <p:nvGrpSpPr>
          <p:cNvPr id="8" name="Group 7">
            <a:extLst>
              <a:ext uri="{FF2B5EF4-FFF2-40B4-BE49-F238E27FC236}">
                <a16:creationId xmlns:a16="http://schemas.microsoft.com/office/drawing/2014/main" id="{4BA3F3E0-1E91-9B04-2F48-A140FE127126}"/>
              </a:ext>
            </a:extLst>
          </p:cNvPr>
          <p:cNvGrpSpPr/>
          <p:nvPr userDrawn="1"/>
        </p:nvGrpSpPr>
        <p:grpSpPr>
          <a:xfrm>
            <a:off x="720000" y="720000"/>
            <a:ext cx="2573887" cy="2066587"/>
            <a:chOff x="720000" y="720000"/>
            <a:chExt cx="2573887" cy="2066587"/>
          </a:xfrm>
        </p:grpSpPr>
        <p:sp>
          <p:nvSpPr>
            <p:cNvPr id="9" name="Freeform: Shape 8">
              <a:extLst>
                <a:ext uri="{FF2B5EF4-FFF2-40B4-BE49-F238E27FC236}">
                  <a16:creationId xmlns:a16="http://schemas.microsoft.com/office/drawing/2014/main" id="{FC956086-19D7-78C5-D448-6C7037D49FB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64367237-A278-06C2-2859-9F225F411DE7}"/>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888075F-724C-2DC2-9EA8-F22A84E635B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D41311C-0C26-CCBE-C51F-016CA6E37E1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30F143A-C75E-F130-42FA-FAD302ECA451}"/>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0F7C203-6FE2-1750-CD07-0DD04FED94E1}"/>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7A474905-C501-3688-DEAD-0F17FB413F1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5164904-CF95-0742-FBFC-402525A204FF}"/>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2CDEA99-4ADC-CDA8-A2B2-D380FBA43069}"/>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A4DBB54-097F-47A1-9EE1-03A162E999A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E599C30-27AF-40B2-9A3A-76E0D61FF58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6F7CE90-4866-5ED4-546E-15A7D59C0E8B}"/>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D5B7C4C2-0CB5-A070-8E65-1CD27AB8B6C4}"/>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83E439AC-3FB7-CF72-B2B4-D7ED1672B25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3BB51F-33A6-4A2D-7385-250710DD7B60}"/>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77562773-1E5D-553E-2F6A-D384FB64B16E}"/>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E9CB3BB-C7CC-EC7B-2D8B-8DD44F9505D9}"/>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71F1887-B90C-14A8-34F8-8123442918D7}"/>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D1C2B68-2E47-8409-F293-E08AF067BA42}"/>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4447972-415F-684A-6591-28538C286BDC}"/>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59603BD-E4A7-7D68-D4AF-63A8BA7B58C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E6D43ED-60E6-EF2B-17E0-D340CE3D07AA}"/>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88F91B7-73E3-2224-D908-852747DC211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153F072-D85A-36DE-3F21-5991CDBA2CFA}"/>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9A2FBEE-7AE3-35CA-6937-A2CC568E023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92F8AA0-22C6-01D1-4CCF-EF0607D0C0E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242C2B6-4A8A-3E22-2AC4-8BA51B9C0508}"/>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B54C353-4FEE-94F0-C5A3-1E9017318FE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9649CFB8-14D4-A986-266E-21306D6FA189}"/>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A3C1462-9D97-4FE3-AE94-97DFA41688A1}"/>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78994F8E-DBE3-A531-9A99-F66138D6D543}"/>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6763B28-27F2-F6E6-5047-94AA94FF6E29}"/>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501AD54-0115-2D02-C013-5AB5BD79193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F0B105A1-8B39-65A2-D252-B896A6CC9ABB}"/>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88003A4-4768-9EB3-D039-04C806D8FA83}"/>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FF5F4B3-9644-F3B7-EFF2-A867DE044098}"/>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5">
            <a:extLst>
              <a:ext uri="{FF2B5EF4-FFF2-40B4-BE49-F238E27FC236}">
                <a16:creationId xmlns:a16="http://schemas.microsoft.com/office/drawing/2014/main" id="{A19DC7D2-F3A5-8411-B495-EB45C09F3202}"/>
              </a:ext>
            </a:extLst>
          </p:cNvPr>
          <p:cNvSpPr>
            <a:spLocks noGrp="1"/>
          </p:cNvSpPr>
          <p:nvPr>
            <p:ph type="body" sz="quarter" idx="11"/>
          </p:nvPr>
        </p:nvSpPr>
        <p:spPr>
          <a:xfrm>
            <a:off x="10603733" y="2672745"/>
            <a:ext cx="6864513" cy="1288009"/>
          </a:xfrm>
          <a:prstGeom prst="rect">
            <a:avLst/>
          </a:prstGeom>
          <a:solidFill>
            <a:schemeClr val="bg1"/>
          </a:solidFill>
        </p:spPr>
        <p:txBody>
          <a:bodyPr wrap="none" lIns="216000" tIns="180000" rIns="252000" bIns="108000" anchor="ctr" anchorCtr="0">
            <a:spAutoFit/>
          </a:bodyPr>
          <a:lstStyle>
            <a:lvl1pPr marL="0" indent="0" algn="r">
              <a:buNone/>
              <a:defRPr sz="7200" b="1" cap="all" baseline="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pic>
        <p:nvPicPr>
          <p:cNvPr id="46" name="Picture 45">
            <a:extLst>
              <a:ext uri="{FF2B5EF4-FFF2-40B4-BE49-F238E27FC236}">
                <a16:creationId xmlns:a16="http://schemas.microsoft.com/office/drawing/2014/main" id="{8EA5C0E9-CB2A-5D69-1FC2-5A5BB9E83D6D}"/>
              </a:ext>
            </a:extLst>
          </p:cNvPr>
          <p:cNvPicPr>
            <a:picLocks noChangeAspect="1"/>
          </p:cNvPicPr>
          <p:nvPr userDrawn="1"/>
        </p:nvPicPr>
        <p:blipFill rotWithShape="1">
          <a:blip r:embed="rId3">
            <a:lum bright="70000" contrast="-70000"/>
            <a:extLst>
              <a:ext uri="{28A0092B-C50C-407E-A947-70E740481C1C}">
                <a14:useLocalDpi xmlns:a14="http://schemas.microsoft.com/office/drawing/2010/main" val="0"/>
              </a:ext>
            </a:extLst>
          </a:blip>
          <a:srcRect r="34264" b="21186"/>
          <a:stretch/>
        </p:blipFill>
        <p:spPr>
          <a:xfrm>
            <a:off x="10780173" y="5308600"/>
            <a:ext cx="6864514" cy="3133532"/>
          </a:xfrm>
          <a:prstGeom prst="rect">
            <a:avLst/>
          </a:prstGeom>
        </p:spPr>
      </p:pic>
      <p:pic>
        <p:nvPicPr>
          <p:cNvPr id="47" name="Picture 46" descr="A close up of a sign&#10;&#10;AI-generated content may be incorrect.">
            <a:extLst>
              <a:ext uri="{FF2B5EF4-FFF2-40B4-BE49-F238E27FC236}">
                <a16:creationId xmlns:a16="http://schemas.microsoft.com/office/drawing/2014/main" id="{F8AE387C-B136-FEF8-4B7F-628715D3D4A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2563899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Blu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288" y="0"/>
            <a:ext cx="18334288" cy="10313038"/>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03130" y="4229429"/>
            <a:ext cx="6644417" cy="1288009"/>
          </a:xfrm>
          <a:prstGeom prst="rect">
            <a:avLst/>
          </a:prstGeom>
          <a:solidFill>
            <a:srgbClr val="80E789"/>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803130" y="5488478"/>
            <a:ext cx="6644418" cy="1288009"/>
          </a:xfrm>
          <a:prstGeom prst="rect">
            <a:avLst/>
          </a:prstGeom>
          <a:solidFill>
            <a:srgbClr val="3A64E8"/>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grpSp>
        <p:nvGrpSpPr>
          <p:cNvPr id="2" name="Group 1">
            <a:extLst>
              <a:ext uri="{FF2B5EF4-FFF2-40B4-BE49-F238E27FC236}">
                <a16:creationId xmlns:a16="http://schemas.microsoft.com/office/drawing/2014/main" id="{28E53D22-8ED4-F8BB-CC52-A9131B43AB61}"/>
              </a:ext>
            </a:extLst>
          </p:cNvPr>
          <p:cNvGrpSpPr/>
          <p:nvPr userDrawn="1"/>
        </p:nvGrpSpPr>
        <p:grpSpPr>
          <a:xfrm>
            <a:off x="15560769" y="717625"/>
            <a:ext cx="2048279" cy="1644575"/>
            <a:chOff x="15394463" y="2241625"/>
            <a:chExt cx="2386036" cy="1915762"/>
          </a:xfrm>
        </p:grpSpPr>
        <p:sp>
          <p:nvSpPr>
            <p:cNvPr id="6" name="Freeform: Shape 5">
              <a:extLst>
                <a:ext uri="{FF2B5EF4-FFF2-40B4-BE49-F238E27FC236}">
                  <a16:creationId xmlns:a16="http://schemas.microsoft.com/office/drawing/2014/main" id="{A9C9E155-C9E4-B0E2-EFEA-4A1AA32043F6}"/>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6FF8FEB3-26AB-74C4-F6F7-81F69B1E4C27}"/>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8" name="Group 7">
              <a:extLst>
                <a:ext uri="{FF2B5EF4-FFF2-40B4-BE49-F238E27FC236}">
                  <a16:creationId xmlns:a16="http://schemas.microsoft.com/office/drawing/2014/main" id="{F2CEEBD5-8322-1A31-9594-2F5A597628DE}"/>
                </a:ext>
              </a:extLst>
            </p:cNvPr>
            <p:cNvGrpSpPr/>
            <p:nvPr userDrawn="1"/>
          </p:nvGrpSpPr>
          <p:grpSpPr>
            <a:xfrm>
              <a:off x="15699785" y="2241625"/>
              <a:ext cx="2080714" cy="1915762"/>
              <a:chOff x="15528335" y="660475"/>
              <a:chExt cx="2080714" cy="1915762"/>
            </a:xfrm>
          </p:grpSpPr>
          <p:sp>
            <p:nvSpPr>
              <p:cNvPr id="9" name="Freeform: Shape 8">
                <a:extLst>
                  <a:ext uri="{FF2B5EF4-FFF2-40B4-BE49-F238E27FC236}">
                    <a16:creationId xmlns:a16="http://schemas.microsoft.com/office/drawing/2014/main" id="{A1739951-33D8-B600-BA68-0B1701B24568}"/>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6E35F129-80F7-D5AA-4518-460710A89472}"/>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CBB96CA-1D30-E160-EF82-168ECE55B875}"/>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1BB6E50-DE98-2685-55CB-8D15C71CE072}"/>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214968FA-BA9D-7582-A554-A48C494BC060}"/>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7B075B5E-A59E-6603-B6D2-85C57CD447B5}"/>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4690347-67B4-3233-DF08-BFA1A219C407}"/>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BA5268C7-EB4C-5E4B-23BE-F783E58BA66E}"/>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67DBCD0-BECB-EAC4-8776-5025D274C43D}"/>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D32E6C1-4FB1-6258-956D-7C345C3F8D54}"/>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3D92528-A5DD-8AE8-2A95-DF36CC9838A3}"/>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9A41563-E935-9912-C825-995C54FAA90C}"/>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BED24D7-C060-74F3-B58C-B2069D04B56D}"/>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92BF976-7557-BF5B-249F-6F9283898603}"/>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4CB229B-D3C5-2AC2-0B49-8BE163C1EDD0}"/>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CC1E2CA-C7E9-FB72-A1C3-A411FCB9F22D}"/>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2EF607F-8AFF-3B58-D0C7-AF0E0C1B58F2}"/>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CD5CC39-3E71-252F-6324-DEF0C3BF12C7}"/>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BA51E73-F025-12A9-CA11-E1573B4E9088}"/>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573C313-5C3E-0C97-86F4-F494136FFFBC}"/>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4F123B0F-3543-F074-1C2E-D69C8FE001D7}"/>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6F252B3-72E5-8DE7-8884-E29429FD27E6}"/>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F3EEA47-012B-80EC-0CCD-7151F4932359}"/>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1FF125E-FE60-FB82-51CC-6D6F44B7C0C7}"/>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DA213A8-A463-5764-7795-25F7B22BEBDA}"/>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CCABA035-DDE6-8C58-5BEB-211F205E15EB}"/>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7F1DFB9-CD8F-9D41-2642-6FFCCEAE53AE}"/>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E3FB8DC-3820-9C01-85D1-9C7D00AF2CE8}"/>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DD72ED0-14F1-A009-CAAC-18862E11A26F}"/>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1576D07-6F91-27AF-037C-BDE39947A414}"/>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FDD01378-D003-DFDD-8590-33F74979D903}"/>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EF5FA69-3442-B203-6337-DB664041EEB1}"/>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5DAF38B-24C1-5587-E093-F13705F7D6DB}"/>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CB10131-827C-4E0C-A8F6-B56F3413B36C}"/>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pic>
        <p:nvPicPr>
          <p:cNvPr id="46" name="Picture 45" descr="A close up of a sign&#10;&#10;AI-generated content may be incorrect.">
            <a:extLst>
              <a:ext uri="{FF2B5EF4-FFF2-40B4-BE49-F238E27FC236}">
                <a16:creationId xmlns:a16="http://schemas.microsoft.com/office/drawing/2014/main" id="{0A51EAB1-C5A0-0DCD-BC4C-2EC09D81B2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4045607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Blu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25" y="4508"/>
            <a:ext cx="18334288" cy="10313037"/>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03130" y="4229429"/>
            <a:ext cx="6692544" cy="1288009"/>
          </a:xfrm>
          <a:prstGeom prst="rect">
            <a:avLst/>
          </a:prstGeom>
          <a:solidFill>
            <a:srgbClr val="80E789"/>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803129" y="5488478"/>
            <a:ext cx="6692545" cy="1288009"/>
          </a:xfrm>
          <a:prstGeom prst="rect">
            <a:avLst/>
          </a:prstGeom>
          <a:solidFill>
            <a:srgbClr val="391A53"/>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grpSp>
        <p:nvGrpSpPr>
          <p:cNvPr id="2" name="Group 1">
            <a:extLst>
              <a:ext uri="{FF2B5EF4-FFF2-40B4-BE49-F238E27FC236}">
                <a16:creationId xmlns:a16="http://schemas.microsoft.com/office/drawing/2014/main" id="{EB33E374-AC9F-B1FD-FD2A-FFCEC0C84034}"/>
              </a:ext>
            </a:extLst>
          </p:cNvPr>
          <p:cNvGrpSpPr/>
          <p:nvPr userDrawn="1"/>
        </p:nvGrpSpPr>
        <p:grpSpPr>
          <a:xfrm>
            <a:off x="15560769" y="717625"/>
            <a:ext cx="2048279" cy="1644575"/>
            <a:chOff x="15394463" y="2241625"/>
            <a:chExt cx="2386036" cy="1915762"/>
          </a:xfrm>
        </p:grpSpPr>
        <p:sp>
          <p:nvSpPr>
            <p:cNvPr id="4" name="Freeform: Shape 3">
              <a:extLst>
                <a:ext uri="{FF2B5EF4-FFF2-40B4-BE49-F238E27FC236}">
                  <a16:creationId xmlns:a16="http://schemas.microsoft.com/office/drawing/2014/main" id="{F636F128-974C-1C94-5E9B-F15B6EB83369}"/>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0E498A14-23A0-45FD-E513-C516C6EA48DA}"/>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7" name="Group 6">
              <a:extLst>
                <a:ext uri="{FF2B5EF4-FFF2-40B4-BE49-F238E27FC236}">
                  <a16:creationId xmlns:a16="http://schemas.microsoft.com/office/drawing/2014/main" id="{EFBDBF76-4751-14C7-E3CB-1E0B5239C095}"/>
                </a:ext>
              </a:extLst>
            </p:cNvPr>
            <p:cNvGrpSpPr/>
            <p:nvPr userDrawn="1"/>
          </p:nvGrpSpPr>
          <p:grpSpPr>
            <a:xfrm>
              <a:off x="15699785" y="2241625"/>
              <a:ext cx="2080714" cy="1915762"/>
              <a:chOff x="15528335" y="660475"/>
              <a:chExt cx="2080714" cy="1915762"/>
            </a:xfrm>
          </p:grpSpPr>
          <p:sp>
            <p:nvSpPr>
              <p:cNvPr id="8" name="Freeform: Shape 7">
                <a:extLst>
                  <a:ext uri="{FF2B5EF4-FFF2-40B4-BE49-F238E27FC236}">
                    <a16:creationId xmlns:a16="http://schemas.microsoft.com/office/drawing/2014/main" id="{D8F03678-612E-16DB-03D2-7ADF08F5C483}"/>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4A55AAB-2F11-2BD1-7703-55616C30DF82}"/>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EE61BA2-6233-06A7-F8AF-CCB3F2E4BD10}"/>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3B2A5915-BA40-45AD-24AA-DCD04ED7CBF8}"/>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E13FFA65-836F-2B29-6329-4770D8E1194E}"/>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A80B971-C490-E8B6-F0EB-64170BDBAB8D}"/>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161BE25-8484-7905-71B7-D3D2C8D405AA}"/>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E86C796-B739-7F20-44CC-751730C998BA}"/>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F4BAE46-81A3-ED62-7AA0-B9B186A34D5B}"/>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D31FB29B-C54B-891C-68A8-BE63A0577E08}"/>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F49BBD3-CE21-9BC1-AD3C-72BDB5B28DD3}"/>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082521C-A2F6-AAB0-50B0-4AD464146740}"/>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31B726DA-7F96-424E-9BBE-5F72D66F6416}"/>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68A894E-7D00-864B-35AC-C891896C6676}"/>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101A6B4-179D-E3B9-637B-3EE381B235C6}"/>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7117D6C-D187-B3D8-2FC2-BBC23B94373A}"/>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4BFECC2-76CC-654B-E37E-DF3CB5A2ABC1}"/>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FADFC0F-0453-A3A5-4AE8-62112C3091F7}"/>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F42CB79-6AD9-7B4A-8223-91755DC5CA29}"/>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3C50AC9-9777-C216-A4DB-2821D18122CC}"/>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8B40855D-FF77-CB17-83B3-2A5D6E6675A2}"/>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682A7B7-22F4-171D-7F14-959B9B838FDB}"/>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BB97A80-3298-6A00-CF76-8AE4ED7D635B}"/>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092A286-30DB-EF75-E85F-9870D05B3D77}"/>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E8F0662-2480-C9EB-161C-347DE0B7D6F2}"/>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AB8E7D6-A78A-4F2C-A5B9-E06968353007}"/>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4687B328-BD5F-42E7-8F7E-AB9039B19ECC}"/>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855A34CB-50FD-AA6D-2802-ACB2359B6B1C}"/>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1BF23A8-66A4-2CD2-F92E-E58727A42548}"/>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D2BC05D9-D492-C929-33F8-B4A7C1511896}"/>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00CBC2F-D340-60D0-3959-84C8A0DE6CB0}"/>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8489B3E-3B9C-C7C3-66C5-FDA8DEE9D706}"/>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4187679-45E2-342D-F9FC-0885CC4B115D}"/>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EE135A8E-1DE9-890C-74E7-BA4FFB7CF079}"/>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pic>
        <p:nvPicPr>
          <p:cNvPr id="46" name="Picture 45" descr="A close up of a sign&#10;&#10;AI-generated content may be incorrect.">
            <a:extLst>
              <a:ext uri="{FF2B5EF4-FFF2-40B4-BE49-F238E27FC236}">
                <a16:creationId xmlns:a16="http://schemas.microsoft.com/office/drawing/2014/main" id="{D1518F9C-F7ED-ECC9-F012-0DE9BD2EBB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269269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Blu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288" y="-26038"/>
            <a:ext cx="18334288" cy="10313038"/>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10828421" y="5935024"/>
            <a:ext cx="6641404" cy="1288009"/>
          </a:xfrm>
          <a:prstGeom prst="rect">
            <a:avLst/>
          </a:prstGeom>
          <a:solidFill>
            <a:srgbClr val="80E789"/>
          </a:solidFill>
        </p:spPr>
        <p:txBody>
          <a:bodyPr wrap="square" lIns="216000" tIns="180000" rIns="252000" bIns="108000" anchor="ctr" anchorCtr="0">
            <a:spAutoFit/>
          </a:bodyPr>
          <a:lstStyle>
            <a:lvl1pPr marL="0" indent="0" algn="r">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10828421" y="7194073"/>
            <a:ext cx="6641405" cy="1288009"/>
          </a:xfrm>
          <a:prstGeom prst="rect">
            <a:avLst/>
          </a:prstGeom>
          <a:solidFill>
            <a:srgbClr val="391A53"/>
          </a:solidFill>
        </p:spPr>
        <p:txBody>
          <a:bodyPr wrap="square" lIns="216000" tIns="180000" rIns="252000" bIns="108000">
            <a:spAutoFit/>
          </a:bodyPr>
          <a:lstStyle>
            <a:lvl1pPr marL="0" indent="0" algn="r">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grpSp>
        <p:nvGrpSpPr>
          <p:cNvPr id="6" name="Group 5">
            <a:extLst>
              <a:ext uri="{FF2B5EF4-FFF2-40B4-BE49-F238E27FC236}">
                <a16:creationId xmlns:a16="http://schemas.microsoft.com/office/drawing/2014/main" id="{B8271A64-4123-342B-DD63-695995B4DF42}"/>
              </a:ext>
            </a:extLst>
          </p:cNvPr>
          <p:cNvGrpSpPr/>
          <p:nvPr userDrawn="1"/>
        </p:nvGrpSpPr>
        <p:grpSpPr>
          <a:xfrm>
            <a:off x="15560769" y="717625"/>
            <a:ext cx="2048279" cy="1644575"/>
            <a:chOff x="15394463" y="2241625"/>
            <a:chExt cx="2386036" cy="1915762"/>
          </a:xfrm>
        </p:grpSpPr>
        <p:sp>
          <p:nvSpPr>
            <p:cNvPr id="10" name="Freeform: Shape 9">
              <a:extLst>
                <a:ext uri="{FF2B5EF4-FFF2-40B4-BE49-F238E27FC236}">
                  <a16:creationId xmlns:a16="http://schemas.microsoft.com/office/drawing/2014/main" id="{A3102503-AEEE-3A02-B6D1-7BB9D5ED7449}"/>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BDFFB11-5721-7CCC-6AF4-6AE12DEC3385}"/>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12" name="Group 11">
              <a:extLst>
                <a:ext uri="{FF2B5EF4-FFF2-40B4-BE49-F238E27FC236}">
                  <a16:creationId xmlns:a16="http://schemas.microsoft.com/office/drawing/2014/main" id="{D7BEFEC0-8F35-E98F-DDA1-5F35AA0916C4}"/>
                </a:ext>
              </a:extLst>
            </p:cNvPr>
            <p:cNvGrpSpPr/>
            <p:nvPr userDrawn="1"/>
          </p:nvGrpSpPr>
          <p:grpSpPr>
            <a:xfrm>
              <a:off x="15699785" y="2241625"/>
              <a:ext cx="2080714" cy="1915762"/>
              <a:chOff x="15528335" y="660475"/>
              <a:chExt cx="2080714" cy="1915762"/>
            </a:xfrm>
          </p:grpSpPr>
          <p:sp>
            <p:nvSpPr>
              <p:cNvPr id="49" name="Freeform: Shape 48">
                <a:extLst>
                  <a:ext uri="{FF2B5EF4-FFF2-40B4-BE49-F238E27FC236}">
                    <a16:creationId xmlns:a16="http://schemas.microsoft.com/office/drawing/2014/main" id="{ABA3577E-A3C3-29A0-1B92-954F318D01BF}"/>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B33D3AF3-FC0F-8F1D-15E3-ED3FC412CC84}"/>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252D8DBC-9E28-1517-1E19-5B3F6001B17F}"/>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88453F9E-644D-14A1-6625-1FC114BEAA60}"/>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78673D89-9145-D97A-7B3B-726E30B2A398}"/>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BD1DD7FA-3769-C751-4885-953C2AE3962C}"/>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9390C664-FDF6-3CC9-7D2A-3CF74EFA1E07}"/>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0AEAB302-A8C8-BB7D-88FD-62D1E0520BE5}"/>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C5DFB2FE-6CB1-F77E-5F4D-14AE468AD4E5}"/>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C508332F-278B-FBE2-85C7-BE8593D7E605}"/>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AB8C995E-0C85-10FD-E51D-C81F0BA0C69D}"/>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50587DBA-A1D1-3DDF-C1D3-B05700753081}"/>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B014E431-59BA-C58F-9ECF-8D9A282FDBFC}"/>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5B34F413-7A87-5313-4F4B-75170157C772}"/>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B3495944-2918-3A3B-B70E-B7A0EF04B22C}"/>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0EC0F778-E6A8-7F24-85A6-14047D0E0BF1}"/>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5908A635-1B84-7D2E-E45B-FCE2C69E7105}"/>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D0F4DFE2-D0A7-8E8C-F143-731DDA920B51}"/>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D3B2828B-8600-B1EE-9742-D5BCC60491C8}"/>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62051919-352E-75A0-1FC3-5CC5660FB74D}"/>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36B91E4D-103C-259E-FDA9-9C41C5DF0C74}"/>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D4D6836D-D7AF-5CBB-FB8B-8917700D17CD}"/>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C1429763-F196-545F-B88C-78426A702D23}"/>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2971C0F8-BD9A-12F3-0CAF-F393FC7C15BF}"/>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A49E2109-6546-EA61-E7EA-53662A7DFC19}"/>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EC7448C6-7156-3FC7-4296-2C4A37801635}"/>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58B5D164-D2C4-E135-B871-33683A9562F6}"/>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E3DEE83C-7675-9C94-3887-CFF0F31D43A9}"/>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1A7B6AED-1FEF-F8DA-5A18-CF01939592DD}"/>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F681399B-AC42-973E-8296-26129DF1EAD4}"/>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41A9FCC0-160F-B3F1-4BA8-2359620C6DBE}"/>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E14ACA43-5B94-FBE6-655D-78D541775F00}"/>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C69F49E-9BBA-F934-642B-AC19587981FC}"/>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44CDABDF-8051-F372-1846-D516546137DD}"/>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pic>
        <p:nvPicPr>
          <p:cNvPr id="84" name="Picture 83" descr="A close up of a sign&#10;&#10;AI-generated content may be incorrect.">
            <a:extLst>
              <a:ext uri="{FF2B5EF4-FFF2-40B4-BE49-F238E27FC236}">
                <a16:creationId xmlns:a16="http://schemas.microsoft.com/office/drawing/2014/main" id="{2372B6E5-C823-F150-CD3F-B067694E94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452089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Blu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144" y="5223"/>
            <a:ext cx="18334288" cy="10313038"/>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03131" y="4229429"/>
            <a:ext cx="6738251" cy="1288009"/>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803131" y="5488478"/>
            <a:ext cx="6747976" cy="1288009"/>
          </a:xfrm>
          <a:prstGeom prst="rect">
            <a:avLst/>
          </a:prstGeom>
          <a:solidFill>
            <a:srgbClr val="391A53"/>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4" name="Picture 3" descr="A close up of a sign&#10;&#10;AI-generated content may be incorrect.">
            <a:extLst>
              <a:ext uri="{FF2B5EF4-FFF2-40B4-BE49-F238E27FC236}">
                <a16:creationId xmlns:a16="http://schemas.microsoft.com/office/drawing/2014/main" id="{70D9207E-2C8C-A377-1E09-0DD7012196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pic>
        <p:nvPicPr>
          <p:cNvPr id="48" name="Picture 47" descr="A blue and green earth in a circle&#10;&#10;AI-generated content may be incorrect.">
            <a:extLst>
              <a:ext uri="{FF2B5EF4-FFF2-40B4-BE49-F238E27FC236}">
                <a16:creationId xmlns:a16="http://schemas.microsoft.com/office/drawing/2014/main" id="{28997637-3BE2-56F2-7B65-F098A248F895}"/>
              </a:ext>
            </a:extLst>
          </p:cNvPr>
          <p:cNvPicPr>
            <a:picLocks noChangeAspect="1"/>
          </p:cNvPicPr>
          <p:nvPr userDrawn="1"/>
        </p:nvPicPr>
        <p:blipFill>
          <a:blip r:embed="rId4">
            <a:extLst>
              <a:ext uri="{28A0092B-C50C-407E-A947-70E740481C1C}">
                <a14:useLocalDpi xmlns:a14="http://schemas.microsoft.com/office/drawing/2010/main" val="0"/>
              </a:ext>
            </a:extLst>
          </a:blip>
          <a:srcRect l="24071" t="22044" r="20160" b="23181"/>
          <a:stretch>
            <a:fillRect/>
          </a:stretch>
        </p:blipFill>
        <p:spPr>
          <a:xfrm>
            <a:off x="2404796" y="805323"/>
            <a:ext cx="3185555" cy="3124200"/>
          </a:xfrm>
          <a:prstGeom prst="rect">
            <a:avLst/>
          </a:prstGeom>
        </p:spPr>
      </p:pic>
      <p:pic>
        <p:nvPicPr>
          <p:cNvPr id="49" name="Picture 48" descr="A blue curved line on a black background&#10;&#10;AI-generated content may be incorrect.">
            <a:extLst>
              <a:ext uri="{FF2B5EF4-FFF2-40B4-BE49-F238E27FC236}">
                <a16:creationId xmlns:a16="http://schemas.microsoft.com/office/drawing/2014/main" id="{486979A9-8F25-4FE0-1B76-2093163E0CA0}"/>
              </a:ext>
            </a:extLst>
          </p:cNvPr>
          <p:cNvPicPr>
            <a:picLocks noChangeAspect="1"/>
          </p:cNvPicPr>
          <p:nvPr userDrawn="1"/>
        </p:nvPicPr>
        <p:blipFill>
          <a:blip r:embed="rId5">
            <a:extLst>
              <a:ext uri="{28A0092B-C50C-407E-A947-70E740481C1C}">
                <a14:useLocalDpi xmlns:a14="http://schemas.microsoft.com/office/drawing/2010/main" val="0"/>
              </a:ext>
            </a:extLst>
          </a:blip>
          <a:srcRect l="30865" t="14576" r="33999" b="26102"/>
          <a:stretch>
            <a:fillRect/>
          </a:stretch>
        </p:blipFill>
        <p:spPr>
          <a:xfrm rot="5937307">
            <a:off x="1764844" y="1269512"/>
            <a:ext cx="1404199" cy="810195"/>
          </a:xfrm>
          <a:prstGeom prst="rect">
            <a:avLst/>
          </a:prstGeom>
        </p:spPr>
      </p:pic>
      <p:grpSp>
        <p:nvGrpSpPr>
          <p:cNvPr id="7" name="Group 6">
            <a:extLst>
              <a:ext uri="{FF2B5EF4-FFF2-40B4-BE49-F238E27FC236}">
                <a16:creationId xmlns:a16="http://schemas.microsoft.com/office/drawing/2014/main" id="{8A4763E3-8320-796D-EEC2-A1FBE175F96D}"/>
              </a:ext>
            </a:extLst>
          </p:cNvPr>
          <p:cNvGrpSpPr/>
          <p:nvPr userDrawn="1"/>
        </p:nvGrpSpPr>
        <p:grpSpPr>
          <a:xfrm>
            <a:off x="15560769" y="717625"/>
            <a:ext cx="2048279" cy="1644575"/>
            <a:chOff x="15394463" y="2241625"/>
            <a:chExt cx="2386036" cy="1915762"/>
          </a:xfrm>
        </p:grpSpPr>
        <p:sp>
          <p:nvSpPr>
            <p:cNvPr id="8" name="Freeform: Shape 7">
              <a:extLst>
                <a:ext uri="{FF2B5EF4-FFF2-40B4-BE49-F238E27FC236}">
                  <a16:creationId xmlns:a16="http://schemas.microsoft.com/office/drawing/2014/main" id="{9B73A2B0-EF05-585D-1754-A0542BC1F0D4}"/>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F520D5-D97B-EC5F-BB3F-F8145D1210CF}"/>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50" name="Group 49">
              <a:extLst>
                <a:ext uri="{FF2B5EF4-FFF2-40B4-BE49-F238E27FC236}">
                  <a16:creationId xmlns:a16="http://schemas.microsoft.com/office/drawing/2014/main" id="{637F98CE-05F5-1653-A34A-B0465DE8D2FE}"/>
                </a:ext>
              </a:extLst>
            </p:cNvPr>
            <p:cNvGrpSpPr/>
            <p:nvPr userDrawn="1"/>
          </p:nvGrpSpPr>
          <p:grpSpPr>
            <a:xfrm>
              <a:off x="15699785" y="2241625"/>
              <a:ext cx="2080714" cy="1915762"/>
              <a:chOff x="15528335" y="660475"/>
              <a:chExt cx="2080714" cy="1915762"/>
            </a:xfrm>
          </p:grpSpPr>
          <p:sp>
            <p:nvSpPr>
              <p:cNvPr id="52" name="Freeform: Shape 51">
                <a:extLst>
                  <a:ext uri="{FF2B5EF4-FFF2-40B4-BE49-F238E27FC236}">
                    <a16:creationId xmlns:a16="http://schemas.microsoft.com/office/drawing/2014/main" id="{B0ED6160-E261-5DAA-6F41-5D4513372A1B}"/>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7211DBE5-1B84-68A1-EE07-708318512A62}"/>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19079BC9-51E9-7759-E7FD-57A3767EF68D}"/>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4C2F413E-3145-E5ED-1F15-AFF72F56782E}"/>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1D74A-537D-345A-4DAA-DC5321433CFB}"/>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481799D-6CF0-2268-4B52-A5F89A2A10F0}"/>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8A331BA2-84BF-3EF9-53FD-C7F921F6ADC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A5FA1FAB-B69E-4AC1-8AA1-E7FD8E755D0E}"/>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832F97C9-AE32-17B9-ACD6-F7FEFCBAD5F4}"/>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A5F7A8F3-C761-ECAA-24A8-4F33F87554E4}"/>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EA4C015E-16F7-174F-F913-AEC67AD63133}"/>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22F258FE-6382-4A65-B101-EAC7FA9F1679}"/>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CED0E1D4-BA01-DA1A-2D9F-255FE06AC7CE}"/>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B17EC5F4-6C19-1200-EEBA-FADC05BE0A6C}"/>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E0B9E7F1-4FBE-8F74-A334-D60AAF422E55}"/>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8CA5EA7A-FC7A-45AD-87F3-9C70AED9D7F7}"/>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FF8DA9C9-2AF6-A207-96A4-446109B2F81A}"/>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ACF07E20-8105-6A65-A9F7-B329FCF69453}"/>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169FE5ED-3A1C-0C7F-148E-BEBA8A55DC0F}"/>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84765AEA-9A19-D96E-D3C7-7FB263C8ACBB}"/>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B6C51182-3222-9C5F-CFE3-3421DD1B56BC}"/>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5A42F766-5892-CAB6-4A67-9C7A16230E6A}"/>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8D2710BF-B06E-06F0-6FFB-11DDA4DB36F2}"/>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D418ED38-1777-821D-F4EF-6473BDBE0A21}"/>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E6713C6D-89CD-FEFC-2658-E2BC65234CFE}"/>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BB3FE2D6-B6A7-60FA-AF64-E827973007BA}"/>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6EFF1FB9-102F-F460-D600-8F027E0E0D2A}"/>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7BB78394-7B32-4DDD-E8F9-736028B1BFDA}"/>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1F5ECD9A-A012-3750-CD34-B6D19741B17E}"/>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BD3F47C6-6F3D-10AB-46AE-1B6FB405B82E}"/>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EF5416E1-CEB0-6710-58B6-292573423265}"/>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5077CBF0-C14E-DC43-D2AA-86947ED35F2A}"/>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9F8B3F6A-CDE1-A25E-4720-D76D55628B31}"/>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C776F6D6-EF0A-FC4D-36FC-DA9DF1EF2E13}"/>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401470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Blue">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C2226BD-4FFB-7504-AEAD-C883B540E47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00" r="100"/>
          <a:stretch/>
        </p:blipFill>
        <p:spPr bwMode="auto">
          <a:xfrm>
            <a:off x="-9727" y="0"/>
            <a:ext cx="18297727" cy="10313038"/>
          </a:xfrm>
          <a:prstGeom prst="rect">
            <a:avLst/>
          </a:prstGeom>
          <a:noFill/>
          <a:extLst>
            <a:ext uri="{909E8E84-426E-40DD-AFC4-6F175D3DCCD1}">
              <a14:hiddenFill xmlns:a14="http://schemas.microsoft.com/office/drawing/2010/main">
                <a:solidFill>
                  <a:srgbClr val="FFFFFF"/>
                </a:solidFill>
              </a14:hiddenFill>
            </a:ext>
          </a:extLst>
        </p:spPr>
      </p:pic>
      <p:pic>
        <p:nvPicPr>
          <p:cNvPr id="53" name="Graphic 2">
            <a:extLst>
              <a:ext uri="{FF2B5EF4-FFF2-40B4-BE49-F238E27FC236}">
                <a16:creationId xmlns:a16="http://schemas.microsoft.com/office/drawing/2014/main" id="{D3C74F5C-4364-12CF-3CA2-97999156D117}"/>
              </a:ext>
            </a:extLst>
          </p:cNvPr>
          <p:cNvPicPr>
            <a:picLocks noChangeAspect="1"/>
          </p:cNvPicPr>
          <p:nvPr userDrawn="1"/>
        </p:nvPicPr>
        <p:blipFill>
          <a:blip r:embed="rId3">
            <a:extLst>
              <a:ext uri="{28A0092B-C50C-407E-A947-70E740481C1C}">
                <a14:useLocalDpi xmlns:a14="http://schemas.microsoft.com/office/drawing/2010/main" val="0"/>
              </a:ext>
            </a:extLst>
          </a:blip>
          <a:srcRect l="70122" t="49786"/>
          <a:stretch>
            <a:fillRect/>
          </a:stretch>
        </p:blipFill>
        <p:spPr>
          <a:xfrm>
            <a:off x="12385588" y="4692838"/>
            <a:ext cx="5917642" cy="5594162"/>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Lst>
          </a:blip>
          <a:srcRect r="57554" b="34653"/>
          <a:stretch>
            <a:fillRect/>
          </a:stretch>
        </p:blipFill>
        <p:spPr>
          <a:xfrm>
            <a:off x="-9724" y="4508"/>
            <a:ext cx="6577958" cy="5696403"/>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1464019" y="4692838"/>
            <a:ext cx="6776057" cy="1288009"/>
          </a:xfrm>
          <a:prstGeom prst="rect">
            <a:avLst/>
          </a:prstGeom>
          <a:solidFill>
            <a:srgbClr val="3A64E8"/>
          </a:solidFill>
        </p:spPr>
        <p:txBody>
          <a:bodyPr wrap="square" lIns="216000" tIns="180000" rIns="252000" bIns="108000" anchor="ctr" anchorCtr="0">
            <a:spAutoFit/>
          </a:bodyPr>
          <a:lstStyle>
            <a:lvl1pPr marL="0" indent="0">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1464021" y="5985355"/>
            <a:ext cx="6776056" cy="1288009"/>
          </a:xfrm>
          <a:prstGeom prst="rect">
            <a:avLst/>
          </a:prstGeom>
          <a:solidFill>
            <a:srgbClr val="80E789"/>
          </a:solidFill>
        </p:spPr>
        <p:txBody>
          <a:bodyPr wrap="square" lIns="216000" tIns="180000" rIns="252000" bIns="108000">
            <a:spAutoFit/>
          </a:bodyPr>
          <a:lstStyle>
            <a:lvl1pPr marL="0" indent="0" algn="l">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49" name="Picture 48" descr="A blue and green earth in a circle&#10;&#10;AI-generated content may be incorrect.">
            <a:extLst>
              <a:ext uri="{FF2B5EF4-FFF2-40B4-BE49-F238E27FC236}">
                <a16:creationId xmlns:a16="http://schemas.microsoft.com/office/drawing/2014/main" id="{C1BFAC3F-08B0-50FB-4C43-4325AA4E4050}"/>
              </a:ext>
            </a:extLst>
          </p:cNvPr>
          <p:cNvPicPr>
            <a:picLocks noChangeAspect="1"/>
          </p:cNvPicPr>
          <p:nvPr userDrawn="1"/>
        </p:nvPicPr>
        <p:blipFill>
          <a:blip r:embed="rId4">
            <a:extLst>
              <a:ext uri="{28A0092B-C50C-407E-A947-70E740481C1C}">
                <a14:useLocalDpi xmlns:a14="http://schemas.microsoft.com/office/drawing/2010/main" val="0"/>
              </a:ext>
            </a:extLst>
          </a:blip>
          <a:srcRect l="24071" t="22044" r="20160" b="23181"/>
          <a:stretch>
            <a:fillRect/>
          </a:stretch>
        </p:blipFill>
        <p:spPr>
          <a:xfrm>
            <a:off x="14354348" y="5883960"/>
            <a:ext cx="3185555" cy="3124200"/>
          </a:xfrm>
          <a:prstGeom prst="rect">
            <a:avLst/>
          </a:prstGeom>
        </p:spPr>
      </p:pic>
      <p:pic>
        <p:nvPicPr>
          <p:cNvPr id="50" name="Picture 49" descr="A blue curved line on a black background&#10;&#10;AI-generated content may be incorrect.">
            <a:extLst>
              <a:ext uri="{FF2B5EF4-FFF2-40B4-BE49-F238E27FC236}">
                <a16:creationId xmlns:a16="http://schemas.microsoft.com/office/drawing/2014/main" id="{B68E3ABA-B531-01E4-1553-9C194FB626A6}"/>
              </a:ext>
            </a:extLst>
          </p:cNvPr>
          <p:cNvPicPr>
            <a:picLocks noChangeAspect="1"/>
          </p:cNvPicPr>
          <p:nvPr userDrawn="1"/>
        </p:nvPicPr>
        <p:blipFill>
          <a:blip r:embed="rId5">
            <a:extLst>
              <a:ext uri="{28A0092B-C50C-407E-A947-70E740481C1C}">
                <a14:useLocalDpi xmlns:a14="http://schemas.microsoft.com/office/drawing/2010/main" val="0"/>
              </a:ext>
            </a:extLst>
          </a:blip>
          <a:srcRect l="30865" t="14576" r="33999" b="26102"/>
          <a:stretch>
            <a:fillRect/>
          </a:stretch>
        </p:blipFill>
        <p:spPr>
          <a:xfrm rot="20964867">
            <a:off x="14856055" y="8403521"/>
            <a:ext cx="1404199" cy="810195"/>
          </a:xfrm>
          <a:prstGeom prst="rect">
            <a:avLst/>
          </a:prstGeom>
        </p:spPr>
      </p:pic>
      <p:grpSp>
        <p:nvGrpSpPr>
          <p:cNvPr id="2" name="Group 1">
            <a:extLst>
              <a:ext uri="{FF2B5EF4-FFF2-40B4-BE49-F238E27FC236}">
                <a16:creationId xmlns:a16="http://schemas.microsoft.com/office/drawing/2014/main" id="{099BBAB2-DA32-434C-DBEF-96C447988F66}"/>
              </a:ext>
            </a:extLst>
          </p:cNvPr>
          <p:cNvGrpSpPr/>
          <p:nvPr userDrawn="1"/>
        </p:nvGrpSpPr>
        <p:grpSpPr>
          <a:xfrm>
            <a:off x="15560769" y="717625"/>
            <a:ext cx="2048279" cy="1644575"/>
            <a:chOff x="15394463" y="2241625"/>
            <a:chExt cx="2386036" cy="1915762"/>
          </a:xfrm>
        </p:grpSpPr>
        <p:sp>
          <p:nvSpPr>
            <p:cNvPr id="6" name="Freeform: Shape 5">
              <a:extLst>
                <a:ext uri="{FF2B5EF4-FFF2-40B4-BE49-F238E27FC236}">
                  <a16:creationId xmlns:a16="http://schemas.microsoft.com/office/drawing/2014/main" id="{DE863297-316B-B0BC-9908-15EDAD0DA5E0}"/>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F66629D2-D350-41F3-9017-82F3C6C2B2D0}"/>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8" name="Group 7">
              <a:extLst>
                <a:ext uri="{FF2B5EF4-FFF2-40B4-BE49-F238E27FC236}">
                  <a16:creationId xmlns:a16="http://schemas.microsoft.com/office/drawing/2014/main" id="{105E1CA7-E390-F680-47C7-737A93CE5B49}"/>
                </a:ext>
              </a:extLst>
            </p:cNvPr>
            <p:cNvGrpSpPr/>
            <p:nvPr userDrawn="1"/>
          </p:nvGrpSpPr>
          <p:grpSpPr>
            <a:xfrm>
              <a:off x="15699785" y="2241625"/>
              <a:ext cx="2080714" cy="1915762"/>
              <a:chOff x="15528335" y="660475"/>
              <a:chExt cx="2080714" cy="1915762"/>
            </a:xfrm>
          </p:grpSpPr>
          <p:sp>
            <p:nvSpPr>
              <p:cNvPr id="9" name="Freeform: Shape 8">
                <a:extLst>
                  <a:ext uri="{FF2B5EF4-FFF2-40B4-BE49-F238E27FC236}">
                    <a16:creationId xmlns:a16="http://schemas.microsoft.com/office/drawing/2014/main" id="{E6A08596-94DB-EAC5-2935-9D4F66896D04}"/>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E533A80D-933F-9228-D9C3-8C9E08FCA2AE}"/>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512765F5-4980-8B37-3170-B4F0487BCDD6}"/>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BEC89F75-F4C9-B29A-37F6-80C002F4D3E5}"/>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665BC68F-EF93-B40C-F809-C88EB199D458}"/>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AE068F2C-1A02-57C0-226B-F4AA53A924BD}"/>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FC5D454F-B309-B123-2C21-CCD9DB1D9BC0}"/>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91869341-8367-3FE6-0EAC-CD55D4666F80}"/>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DEDFDFF6-5CC5-89EF-678A-B19D8F28DBB8}"/>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496DB3D1-85E7-BBFA-0215-390640C48295}"/>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2A7DF1B1-3F6B-1281-82AD-02E1910C6265}"/>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1024" name="Freeform: Shape 1023">
                <a:extLst>
                  <a:ext uri="{FF2B5EF4-FFF2-40B4-BE49-F238E27FC236}">
                    <a16:creationId xmlns:a16="http://schemas.microsoft.com/office/drawing/2014/main" id="{D214407E-30CC-5E07-30CC-717C8E1D6D76}"/>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1025" name="Freeform: Shape 1024">
                <a:extLst>
                  <a:ext uri="{FF2B5EF4-FFF2-40B4-BE49-F238E27FC236}">
                    <a16:creationId xmlns:a16="http://schemas.microsoft.com/office/drawing/2014/main" id="{2138E8B5-6024-D3CF-FB0C-C6910D870B4C}"/>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1026" name="Freeform: Shape 1025">
                <a:extLst>
                  <a:ext uri="{FF2B5EF4-FFF2-40B4-BE49-F238E27FC236}">
                    <a16:creationId xmlns:a16="http://schemas.microsoft.com/office/drawing/2014/main" id="{432EC7AD-C40F-EE64-F964-4BCFB49C2B20}"/>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1027" name="Freeform: Shape 1026">
                <a:extLst>
                  <a:ext uri="{FF2B5EF4-FFF2-40B4-BE49-F238E27FC236}">
                    <a16:creationId xmlns:a16="http://schemas.microsoft.com/office/drawing/2014/main" id="{1018D77D-999A-5197-8647-00B2855F0065}"/>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1029" name="Freeform: Shape 1028">
                <a:extLst>
                  <a:ext uri="{FF2B5EF4-FFF2-40B4-BE49-F238E27FC236}">
                    <a16:creationId xmlns:a16="http://schemas.microsoft.com/office/drawing/2014/main" id="{1CAD252F-7272-A902-9B3F-0A2EBEE253DF}"/>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1030" name="Freeform: Shape 1029">
                <a:extLst>
                  <a:ext uri="{FF2B5EF4-FFF2-40B4-BE49-F238E27FC236}">
                    <a16:creationId xmlns:a16="http://schemas.microsoft.com/office/drawing/2014/main" id="{F8FCE6B3-B19A-72C9-1814-6775E7345E81}"/>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1031" name="Freeform: Shape 1030">
                <a:extLst>
                  <a:ext uri="{FF2B5EF4-FFF2-40B4-BE49-F238E27FC236}">
                    <a16:creationId xmlns:a16="http://schemas.microsoft.com/office/drawing/2014/main" id="{555F2505-F15C-90A1-8607-B1FDD4F061B4}"/>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1032" name="Freeform: Shape 1031">
                <a:extLst>
                  <a:ext uri="{FF2B5EF4-FFF2-40B4-BE49-F238E27FC236}">
                    <a16:creationId xmlns:a16="http://schemas.microsoft.com/office/drawing/2014/main" id="{BD60AD0F-0693-C7E2-60CB-D0E1FA3F73C9}"/>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1033" name="Freeform: Shape 1032">
                <a:extLst>
                  <a:ext uri="{FF2B5EF4-FFF2-40B4-BE49-F238E27FC236}">
                    <a16:creationId xmlns:a16="http://schemas.microsoft.com/office/drawing/2014/main" id="{DC43A783-01E3-43F5-4E26-5DB62EC42712}"/>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1034" name="Freeform: Shape 1033">
                <a:extLst>
                  <a:ext uri="{FF2B5EF4-FFF2-40B4-BE49-F238E27FC236}">
                    <a16:creationId xmlns:a16="http://schemas.microsoft.com/office/drawing/2014/main" id="{4E6B1E90-DD81-F850-91E2-84ECD815B1EB}"/>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1035" name="Freeform: Shape 1034">
                <a:extLst>
                  <a:ext uri="{FF2B5EF4-FFF2-40B4-BE49-F238E27FC236}">
                    <a16:creationId xmlns:a16="http://schemas.microsoft.com/office/drawing/2014/main" id="{5B1B013B-4E30-0CD6-2BA8-26AF5615F4E8}"/>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1036" name="Freeform: Shape 1035">
                <a:extLst>
                  <a:ext uri="{FF2B5EF4-FFF2-40B4-BE49-F238E27FC236}">
                    <a16:creationId xmlns:a16="http://schemas.microsoft.com/office/drawing/2014/main" id="{79CEDE95-4713-4443-0912-F70CB6C4B24D}"/>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1037" name="Freeform: Shape 1036">
                <a:extLst>
                  <a:ext uri="{FF2B5EF4-FFF2-40B4-BE49-F238E27FC236}">
                    <a16:creationId xmlns:a16="http://schemas.microsoft.com/office/drawing/2014/main" id="{A3940929-40B6-07D0-BECD-A81006B8CDF2}"/>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1038" name="Freeform: Shape 1037">
                <a:extLst>
                  <a:ext uri="{FF2B5EF4-FFF2-40B4-BE49-F238E27FC236}">
                    <a16:creationId xmlns:a16="http://schemas.microsoft.com/office/drawing/2014/main" id="{0F58334D-AD6C-6664-8D7F-7EB3D943985B}"/>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1039" name="Freeform: Shape 1038">
                <a:extLst>
                  <a:ext uri="{FF2B5EF4-FFF2-40B4-BE49-F238E27FC236}">
                    <a16:creationId xmlns:a16="http://schemas.microsoft.com/office/drawing/2014/main" id="{FE746386-D3FC-608F-7BFE-AA093B3C3661}"/>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1040" name="Freeform: Shape 1039">
                <a:extLst>
                  <a:ext uri="{FF2B5EF4-FFF2-40B4-BE49-F238E27FC236}">
                    <a16:creationId xmlns:a16="http://schemas.microsoft.com/office/drawing/2014/main" id="{4B098E2D-7051-E835-ADF8-6B5E7D26392A}"/>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041" name="Freeform: Shape 1040">
                <a:extLst>
                  <a:ext uri="{FF2B5EF4-FFF2-40B4-BE49-F238E27FC236}">
                    <a16:creationId xmlns:a16="http://schemas.microsoft.com/office/drawing/2014/main" id="{61FE6816-F46D-2A5A-E8A0-513DDBFEAB71}"/>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042" name="Freeform: Shape 1041">
                <a:extLst>
                  <a:ext uri="{FF2B5EF4-FFF2-40B4-BE49-F238E27FC236}">
                    <a16:creationId xmlns:a16="http://schemas.microsoft.com/office/drawing/2014/main" id="{2B26CC98-F2D2-E232-5263-01D4922BDDBA}"/>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1043" name="Freeform: Shape 1042">
                <a:extLst>
                  <a:ext uri="{FF2B5EF4-FFF2-40B4-BE49-F238E27FC236}">
                    <a16:creationId xmlns:a16="http://schemas.microsoft.com/office/drawing/2014/main" id="{49EA8CCF-DDD8-00A8-5622-E02A97EC9577}"/>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044" name="Freeform: Shape 1043">
                <a:extLst>
                  <a:ext uri="{FF2B5EF4-FFF2-40B4-BE49-F238E27FC236}">
                    <a16:creationId xmlns:a16="http://schemas.microsoft.com/office/drawing/2014/main" id="{4FCEB9F0-46DD-D6A9-E8CF-1347FCB3FB87}"/>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045" name="Freeform: Shape 1044">
                <a:extLst>
                  <a:ext uri="{FF2B5EF4-FFF2-40B4-BE49-F238E27FC236}">
                    <a16:creationId xmlns:a16="http://schemas.microsoft.com/office/drawing/2014/main" id="{8B962C15-BC8E-9DDC-A740-50B7932F4838}"/>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1046" name="Freeform: Shape 1045">
                <a:extLst>
                  <a:ext uri="{FF2B5EF4-FFF2-40B4-BE49-F238E27FC236}">
                    <a16:creationId xmlns:a16="http://schemas.microsoft.com/office/drawing/2014/main" id="{2AC7C7F5-FB08-8721-2113-B83C119A5724}"/>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1047" name="Freeform: Shape 1046">
                <a:extLst>
                  <a:ext uri="{FF2B5EF4-FFF2-40B4-BE49-F238E27FC236}">
                    <a16:creationId xmlns:a16="http://schemas.microsoft.com/office/drawing/2014/main" id="{07BD0423-A5D6-8B81-B321-2E50AAADC8E9}"/>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pic>
        <p:nvPicPr>
          <p:cNvPr id="1048" name="Picture 1047" descr="A close up of a sign&#10;&#10;AI-generated content may be incorrect.">
            <a:extLst>
              <a:ext uri="{FF2B5EF4-FFF2-40B4-BE49-F238E27FC236}">
                <a16:creationId xmlns:a16="http://schemas.microsoft.com/office/drawing/2014/main" id="{26F6FD8E-0049-EC58-0653-5F428A6CB42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3616366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 Blue">
    <p:spTree>
      <p:nvGrpSpPr>
        <p:cNvPr id="1" name=""/>
        <p:cNvGrpSpPr/>
        <p:nvPr/>
      </p:nvGrpSpPr>
      <p:grpSpPr>
        <a:xfrm>
          <a:off x="0" y="0"/>
          <a:ext cx="0" cy="0"/>
          <a:chOff x="0" y="0"/>
          <a:chExt cx="0" cy="0"/>
        </a:xfrm>
      </p:grpSpPr>
      <p:pic>
        <p:nvPicPr>
          <p:cNvPr id="4121" name="Picture 4120">
            <a:extLst>
              <a:ext uri="{FF2B5EF4-FFF2-40B4-BE49-F238E27FC236}">
                <a16:creationId xmlns:a16="http://schemas.microsoft.com/office/drawing/2014/main" id="{9CDD37F4-1B6D-0D17-FD51-9EBFF8C45FF8}"/>
              </a:ext>
            </a:extLst>
          </p:cNvPr>
          <p:cNvPicPr>
            <a:picLocks noChangeAspect="1"/>
          </p:cNvPicPr>
          <p:nvPr userDrawn="1"/>
        </p:nvPicPr>
        <p:blipFill>
          <a:blip r:embed="rId2">
            <a:extLst>
              <a:ext uri="{28A0092B-C50C-407E-A947-70E740481C1C}">
                <a14:useLocalDpi xmlns:a14="http://schemas.microsoft.com/office/drawing/2010/main" val="0"/>
              </a:ext>
            </a:extLst>
          </a:blip>
          <a:srcRect t="193" b="193"/>
          <a:stretch/>
        </p:blipFill>
        <p:spPr>
          <a:xfrm>
            <a:off x="-40168" y="0"/>
            <a:ext cx="18328168" cy="10269753"/>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10936705" y="6309884"/>
            <a:ext cx="6645845" cy="1288009"/>
          </a:xfrm>
          <a:prstGeom prst="rect">
            <a:avLst/>
          </a:prstGeom>
          <a:solidFill>
            <a:srgbClr val="D7A6FF"/>
          </a:solidFill>
        </p:spPr>
        <p:txBody>
          <a:bodyPr wrap="square" lIns="216000" tIns="180000" rIns="252000" bIns="108000" anchor="ctr" anchorCtr="0">
            <a:spAutoFit/>
          </a:bodyPr>
          <a:lstStyle>
            <a:lvl1pPr marL="0" indent="0" algn="r">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10936704" y="7549721"/>
            <a:ext cx="6664127" cy="1288009"/>
          </a:xfrm>
          <a:prstGeom prst="rect">
            <a:avLst/>
          </a:prstGeom>
          <a:solidFill>
            <a:srgbClr val="391A53"/>
          </a:solidFill>
        </p:spPr>
        <p:txBody>
          <a:bodyPr wrap="square" lIns="216000" tIns="180000" rIns="252000" bIns="108000">
            <a:spAutoFit/>
          </a:bodyPr>
          <a:lstStyle>
            <a:lvl1pPr marL="0" indent="0" algn="r">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grpSp>
        <p:nvGrpSpPr>
          <p:cNvPr id="2" name="Group 1">
            <a:extLst>
              <a:ext uri="{FF2B5EF4-FFF2-40B4-BE49-F238E27FC236}">
                <a16:creationId xmlns:a16="http://schemas.microsoft.com/office/drawing/2014/main" id="{7982BE7E-1AE9-638C-55AB-F2BDBBF12182}"/>
              </a:ext>
            </a:extLst>
          </p:cNvPr>
          <p:cNvGrpSpPr/>
          <p:nvPr userDrawn="1"/>
        </p:nvGrpSpPr>
        <p:grpSpPr>
          <a:xfrm>
            <a:off x="15629846" y="742004"/>
            <a:ext cx="1982023" cy="1591378"/>
            <a:chOff x="15223013" y="660475"/>
            <a:chExt cx="2386036" cy="1915762"/>
          </a:xfrm>
        </p:grpSpPr>
        <p:sp>
          <p:nvSpPr>
            <p:cNvPr id="3" name="Freeform: Shape 2">
              <a:extLst>
                <a:ext uri="{FF2B5EF4-FFF2-40B4-BE49-F238E27FC236}">
                  <a16:creationId xmlns:a16="http://schemas.microsoft.com/office/drawing/2014/main" id="{9FCDD317-F046-C6E0-A3CB-81023B7BCEDC}"/>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4" name="Freeform: Shape 3">
              <a:extLst>
                <a:ext uri="{FF2B5EF4-FFF2-40B4-BE49-F238E27FC236}">
                  <a16:creationId xmlns:a16="http://schemas.microsoft.com/office/drawing/2014/main" id="{9E7734DF-40AE-DEBA-6626-19FB88245ACC}"/>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B3242713-72C4-68BB-D324-3EB6D58C5CB4}"/>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7E370F61-67D9-428D-0C33-33CF87E56D14}"/>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EF773B60-A31F-122B-9AB3-465879FC29FA}"/>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FACB4A84-7E5A-27F2-67E2-7088143FCDE4}"/>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C703F4F-FAED-582A-7D8F-7DF665321DDA}"/>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415A4E1-E1F0-9273-C656-0BC2961BD135}"/>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1FF0016-E6AB-1795-3145-ECAE900EECB1}"/>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1D0750E-E174-A48D-56F6-2FA6C6055C49}"/>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19D44D2-0A41-A315-B2A9-C38F033840A5}"/>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9732D80-CFE7-97AE-F242-BBCB4972C470}"/>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4D975B7-3508-B65C-DE5C-0EE210BE759F}"/>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6CD9BC6-9DFC-C8B2-BAF6-BA6B73F9AF9A}"/>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B5EE298F-265A-9830-D57C-68CED155EC50}"/>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C0BFEFC-FA0A-CAE6-4907-8F1B145D5D03}"/>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16F5BC3-CC22-6FB4-7822-C12989A3D2B3}"/>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A6AA94A-A594-E071-64E6-650940068AA1}"/>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4DE18D3-ABED-46F2-593D-BA392DEEF949}"/>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20B7D84-ED1D-9DC3-5FBA-1BA821B7B79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2FA471D0-0691-AAFF-DF40-E9E8795F61A3}"/>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451DE50-57ED-7563-142C-FFA50BD165BC}"/>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7F1275-CA75-520A-C52B-EED41AA5D542}"/>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FC8B427-AFF1-0D78-7E02-ACB5E7D90668}"/>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41BAF562-C5A0-102D-4436-2D48755F8BC2}"/>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85837DD-404C-1EA0-22D7-ACFB2D03FA67}"/>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DC1A848-E4DB-C9CD-DCA1-B40349B9139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AF38723-2DE9-C5D1-9EBF-F67BCF1A9B07}"/>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FE5F4CE-E362-8A80-EE08-1CE8550BF03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E88994C-0E3A-7CE9-011A-BC4E78DD403A}"/>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5E05C43-3AC1-B1AF-40A3-5D6BFA066B2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470C9B5-7D37-4DA0-B386-5C1E40212366}"/>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80F0FA7-236E-5177-ED41-D6463DB619A3}"/>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870E178-8347-456A-D7CC-BE615FC8616B}"/>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D85588C-79A9-C42F-F555-A3D67B8BA223}"/>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82FB39D1-2C9D-DB8D-E370-E24EEAC5E2BA}"/>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pic>
        <p:nvPicPr>
          <p:cNvPr id="41" name="Picture 40" descr="A close up of a sign&#10;&#10;AI-generated content may be incorrect.">
            <a:extLst>
              <a:ext uri="{FF2B5EF4-FFF2-40B4-BE49-F238E27FC236}">
                <a16:creationId xmlns:a16="http://schemas.microsoft.com/office/drawing/2014/main" id="{21D2C748-6AFD-B6D9-AA9E-659C5DB624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3786620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89242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67" r:id="rId11"/>
    <p:sldLayoutId id="2147483772" r:id="rId12"/>
    <p:sldLayoutId id="2147483773" r:id="rId13"/>
  </p:sldLayoutIdLst>
  <p:txStyles>
    <p:titleStyle>
      <a:lvl1pPr marL="108000" algn="l" defTabSz="1371600" rtl="0" eaLnBrk="1" latinLnBrk="0" hangingPunct="1">
        <a:lnSpc>
          <a:spcPct val="90000"/>
        </a:lnSpc>
        <a:spcBef>
          <a:spcPct val="0"/>
        </a:spcBef>
        <a:buNone/>
        <a:defRPr sz="7200" b="1" kern="1200" cap="all"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766441"/>
      </p:ext>
    </p:extLst>
  </p:cSld>
  <p:clrMap bg1="lt1" tx1="dk1" bg2="lt2" tx2="dk2" accent1="accent1" accent2="accent2" accent3="accent3" accent4="accent4" accent5="accent5" accent6="accent6" hlink="hlink" folHlink="folHlink"/>
  <p:sldLayoutIdLst>
    <p:sldLayoutId id="2147483755" r:id="rId1"/>
    <p:sldLayoutId id="2147483758" r:id="rId2"/>
    <p:sldLayoutId id="2147483747" r:id="rId3"/>
    <p:sldLayoutId id="2147483759" r:id="rId4"/>
    <p:sldLayoutId id="2147483749" r:id="rId5"/>
    <p:sldLayoutId id="2147483770" r:id="rId6"/>
    <p:sldLayoutId id="2147483771" r:id="rId7"/>
    <p:sldLayoutId id="2147483769" r:id="rId8"/>
    <p:sldLayoutId id="2147483763" r:id="rId9"/>
    <p:sldLayoutId id="2147483762" r:id="rId10"/>
    <p:sldLayoutId id="2147483764" r:id="rId11"/>
    <p:sldLayoutId id="2147483765" r:id="rId12"/>
    <p:sldLayoutId id="2147483753" r:id="rId13"/>
    <p:sldLayoutId id="2147483760" r:id="rId14"/>
    <p:sldLayoutId id="2147483761" r:id="rId15"/>
    <p:sldLayoutId id="2147483676" r:id="rId16"/>
    <p:sldLayoutId id="2147483754" r:id="rId17"/>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222835"/>
      </p:ext>
    </p:extLst>
  </p:cSld>
  <p:clrMap bg1="lt1" tx1="dk1" bg2="lt2" tx2="dk2" accent1="accent1" accent2="accent2" accent3="accent3" accent4="accent4" accent5="accent5" accent6="accent6" hlink="hlink" folHlink="folHlink"/>
  <p:sldLayoutIdLst>
    <p:sldLayoutId id="2147483705"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hyperlink" Target="https://climate-pact.europa.eu/join-our-new-pact2school-campaign_en"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5">
            <a:extLst>
              <a:ext uri="{FF2B5EF4-FFF2-40B4-BE49-F238E27FC236}">
                <a16:creationId xmlns:a16="http://schemas.microsoft.com/office/drawing/2014/main" id="{F4C08564-D003-80DB-8D67-55C3729E07A0}"/>
              </a:ext>
            </a:extLst>
          </p:cNvPr>
          <p:cNvSpPr>
            <a:spLocks noGrp="1"/>
          </p:cNvSpPr>
          <p:nvPr>
            <p:ph type="body" sz="quarter" idx="11" hasCustomPrompt="1"/>
          </p:nvPr>
        </p:nvSpPr>
        <p:spPr>
          <a:xfrm>
            <a:off x="11333019" y="7899848"/>
            <a:ext cx="6580563" cy="678611"/>
          </a:xfrm>
          <a:prstGeom prst="rect">
            <a:avLst/>
          </a:prstGeom>
          <a:solidFill>
            <a:srgbClr val="391A53"/>
          </a:solidFill>
        </p:spPr>
        <p:txBody>
          <a:bodyPr wrap="square" lIns="216000" tIns="180000" rIns="252000" bIns="108000" anchor="t">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lgn="r"/>
            <a:r>
              <a:rPr lang="en-GB" sz="2800" b="0">
                <a:latin typeface="Open Sans"/>
                <a:ea typeface="Open Sans"/>
                <a:cs typeface="Open Sans"/>
              </a:rPr>
              <a:t>Engaging primary school students in</a:t>
            </a:r>
          </a:p>
        </p:txBody>
      </p:sp>
      <p:sp>
        <p:nvSpPr>
          <p:cNvPr id="2" name="Text Placeholder 12">
            <a:extLst>
              <a:ext uri="{FF2B5EF4-FFF2-40B4-BE49-F238E27FC236}">
                <a16:creationId xmlns:a16="http://schemas.microsoft.com/office/drawing/2014/main" id="{FF6D4765-DA41-F432-9353-1874BAB1741F}"/>
              </a:ext>
            </a:extLst>
          </p:cNvPr>
          <p:cNvSpPr txBox="1">
            <a:spLocks/>
          </p:cNvSpPr>
          <p:nvPr/>
        </p:nvSpPr>
        <p:spPr>
          <a:xfrm>
            <a:off x="9301643" y="6967053"/>
            <a:ext cx="8611939" cy="955610"/>
          </a:xfrm>
          <a:prstGeom prst="rect">
            <a:avLst/>
          </a:prstGeom>
          <a:solidFill>
            <a:srgbClr val="D7A6FF"/>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r"/>
            <a:r>
              <a:rPr lang="en-GB" sz="4800"/>
              <a:t>Pact2School Activity Guide</a:t>
            </a:r>
            <a:endParaRPr lang="en-US" sz="4800"/>
          </a:p>
        </p:txBody>
      </p:sp>
      <p:sp>
        <p:nvSpPr>
          <p:cNvPr id="3" name="Text Placeholder 15">
            <a:extLst>
              <a:ext uri="{FF2B5EF4-FFF2-40B4-BE49-F238E27FC236}">
                <a16:creationId xmlns:a16="http://schemas.microsoft.com/office/drawing/2014/main" id="{87B2B08A-53AF-14EA-A1F1-020C88665C4D}"/>
              </a:ext>
            </a:extLst>
          </p:cNvPr>
          <p:cNvSpPr txBox="1">
            <a:spLocks/>
          </p:cNvSpPr>
          <p:nvPr/>
        </p:nvSpPr>
        <p:spPr>
          <a:xfrm>
            <a:off x="11568547" y="8480796"/>
            <a:ext cx="6345035" cy="678611"/>
          </a:xfrm>
          <a:prstGeom prst="rect">
            <a:avLst/>
          </a:prstGeom>
          <a:solidFill>
            <a:srgbClr val="391A53"/>
          </a:solidFill>
        </p:spPr>
        <p:txBody>
          <a:bodyPr wrap="square" lIns="216000" tIns="180000" rIns="252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r"/>
            <a:r>
              <a:rPr lang="en-GB" sz="2800" b="0">
                <a:latin typeface="Open Sans"/>
                <a:ea typeface="Open Sans"/>
                <a:cs typeface="Open Sans"/>
              </a:rPr>
              <a:t>climate action through fun, creative</a:t>
            </a:r>
          </a:p>
        </p:txBody>
      </p:sp>
      <p:sp>
        <p:nvSpPr>
          <p:cNvPr id="4" name="Text Placeholder 15">
            <a:extLst>
              <a:ext uri="{FF2B5EF4-FFF2-40B4-BE49-F238E27FC236}">
                <a16:creationId xmlns:a16="http://schemas.microsoft.com/office/drawing/2014/main" id="{4B8B6D3C-5E9F-C2FB-B6ED-4824D9CFC257}"/>
              </a:ext>
            </a:extLst>
          </p:cNvPr>
          <p:cNvSpPr txBox="1">
            <a:spLocks/>
          </p:cNvSpPr>
          <p:nvPr/>
        </p:nvSpPr>
        <p:spPr>
          <a:xfrm>
            <a:off x="13050983" y="9073492"/>
            <a:ext cx="4862599" cy="678611"/>
          </a:xfrm>
          <a:prstGeom prst="rect">
            <a:avLst/>
          </a:prstGeom>
          <a:solidFill>
            <a:srgbClr val="391A53"/>
          </a:solidFill>
        </p:spPr>
        <p:txBody>
          <a:bodyPr wrap="square" lIns="216000" tIns="180000" rIns="252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r"/>
            <a:r>
              <a:rPr lang="en-GB" sz="2800" b="0">
                <a:latin typeface="Open Sans"/>
                <a:ea typeface="Open Sans"/>
                <a:cs typeface="Open Sans"/>
              </a:rPr>
              <a:t>and collaborative activities</a:t>
            </a:r>
          </a:p>
        </p:txBody>
      </p:sp>
      <p:pic>
        <p:nvPicPr>
          <p:cNvPr id="12" name="Picture 11" descr="A blue line on a black background&#10;&#10;AI-generated content may be incorrect.">
            <a:extLst>
              <a:ext uri="{FF2B5EF4-FFF2-40B4-BE49-F238E27FC236}">
                <a16:creationId xmlns:a16="http://schemas.microsoft.com/office/drawing/2014/main" id="{80706643-2066-F561-2071-A9CC7C84CD9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rot="21449190">
            <a:off x="13760017" y="9027930"/>
            <a:ext cx="2635758" cy="1490059"/>
          </a:xfrm>
          <a:prstGeom prst="rect">
            <a:avLst/>
          </a:prstGeom>
        </p:spPr>
      </p:pic>
      <p:pic>
        <p:nvPicPr>
          <p:cNvPr id="5" name="Picture 4" descr="A blue line on a black background&#10;&#10;AI-generated content may be incorrect.">
            <a:extLst>
              <a:ext uri="{FF2B5EF4-FFF2-40B4-BE49-F238E27FC236}">
                <a16:creationId xmlns:a16="http://schemas.microsoft.com/office/drawing/2014/main" id="{097D30FC-A495-EA83-4CB2-0D8F60F0F593}"/>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rot="10599400">
            <a:off x="15348797" y="8986359"/>
            <a:ext cx="2635758" cy="1490059"/>
          </a:xfrm>
          <a:prstGeom prst="rect">
            <a:avLst/>
          </a:prstGeom>
        </p:spPr>
      </p:pic>
    </p:spTree>
    <p:extLst>
      <p:ext uri="{BB962C8B-B14F-4D97-AF65-F5344CB8AC3E}">
        <p14:creationId xmlns:p14="http://schemas.microsoft.com/office/powerpoint/2010/main" val="3377233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E3E0B-B112-C677-E480-666124BEDE4B}"/>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C5FEB324-44DF-6004-B357-1579AC3882ED}"/>
              </a:ext>
            </a:extLst>
          </p:cNvPr>
          <p:cNvSpPr txBox="1"/>
          <p:nvPr/>
        </p:nvSpPr>
        <p:spPr>
          <a:xfrm>
            <a:off x="3259529" y="3071631"/>
            <a:ext cx="9462533" cy="6046234"/>
          </a:xfrm>
          <a:prstGeom prst="rect">
            <a:avLst/>
          </a:prstGeom>
          <a:noFill/>
        </p:spPr>
        <p:txBody>
          <a:bodyPr wrap="square" lIns="216000" tIns="180000" rIns="288000" bIns="108000" rtlCol="0" anchor="ctr" anchorCtr="0">
            <a:spAutoFit/>
          </a:bodyPr>
          <a:lstStyle/>
          <a:p>
            <a:pPr fontAlgn="base"/>
            <a:r>
              <a:rPr lang="en-GB" sz="2600" b="1">
                <a:solidFill>
                  <a:srgbClr val="3A64E8"/>
                </a:solidFill>
                <a:latin typeface="Open Sans"/>
                <a:ea typeface="Open Sans"/>
                <a:cs typeface="Open Sans"/>
              </a:rPr>
              <a:t>Step-by-Step:</a:t>
            </a:r>
            <a:r>
              <a:rPr lang="en-GB" sz="2600">
                <a:latin typeface="Open Sans"/>
                <a:ea typeface="Open Sans"/>
                <a:cs typeface="Open Sans"/>
              </a:rPr>
              <a:t> </a:t>
            </a:r>
          </a:p>
          <a:p>
            <a:pPr fontAlgn="base"/>
            <a:endParaRPr lang="en-GB" sz="2600">
              <a:latin typeface="Open Sans"/>
              <a:ea typeface="Open Sans"/>
              <a:cs typeface="Open Sans"/>
            </a:endParaRPr>
          </a:p>
          <a:p>
            <a:pPr marL="457200" indent="-457200" fontAlgn="base">
              <a:buFont typeface="Arial" panose="020B0604020202020204" pitchFamily="34" charset="0"/>
              <a:buChar char="•"/>
            </a:pPr>
            <a:r>
              <a:rPr lang="en-GB" sz="2400" b="1">
                <a:latin typeface="Open Sans"/>
                <a:ea typeface="Open Sans"/>
                <a:cs typeface="Open Sans"/>
              </a:rPr>
              <a:t>Learn through care: </a:t>
            </a:r>
            <a:r>
              <a:rPr lang="en-GB" sz="2400">
                <a:latin typeface="Open Sans"/>
                <a:ea typeface="Open Sans"/>
                <a:cs typeface="Open Sans"/>
              </a:rPr>
              <a:t>Discuss what plants need to grow (sunlight, water, air, care). </a:t>
            </a:r>
          </a:p>
          <a:p>
            <a:pPr marL="457200" indent="-457200" fontAlgn="base">
              <a:buFont typeface="Arial" panose="020B0604020202020204" pitchFamily="34" charset="0"/>
              <a:buChar char="•"/>
            </a:pPr>
            <a:endParaRPr lang="en-GB" sz="2400">
              <a:latin typeface="Open Sans"/>
              <a:ea typeface="Open Sans"/>
              <a:cs typeface="Open Sans"/>
            </a:endParaRPr>
          </a:p>
          <a:p>
            <a:pPr marL="457200" indent="-457200" fontAlgn="base">
              <a:buFont typeface="Arial" panose="020B0604020202020204" pitchFamily="34" charset="0"/>
              <a:buChar char="•"/>
            </a:pPr>
            <a:r>
              <a:rPr lang="en-GB" sz="2400" b="1">
                <a:latin typeface="Open Sans"/>
                <a:ea typeface="Open Sans"/>
                <a:cs typeface="Open Sans"/>
              </a:rPr>
              <a:t>Ongoing observation: </a:t>
            </a:r>
            <a:r>
              <a:rPr lang="en-GB" sz="2400">
                <a:latin typeface="Open Sans"/>
                <a:ea typeface="Open Sans"/>
                <a:cs typeface="Open Sans"/>
              </a:rPr>
              <a:t>Water weekly and keep a “plant growth diary” with drawings or photos. </a:t>
            </a:r>
          </a:p>
          <a:p>
            <a:pPr marL="457200" indent="-457200" fontAlgn="base">
              <a:buFont typeface="Arial" panose="020B0604020202020204" pitchFamily="34" charset="0"/>
              <a:buChar char="•"/>
            </a:pPr>
            <a:endParaRPr lang="en-GB" sz="2400">
              <a:latin typeface="Open Sans"/>
              <a:ea typeface="Open Sans"/>
              <a:cs typeface="Open Sans"/>
            </a:endParaRPr>
          </a:p>
          <a:p>
            <a:pPr marL="457200" indent="-457200" fontAlgn="base">
              <a:buFont typeface="Arial" panose="020B0604020202020204" pitchFamily="34" charset="0"/>
              <a:buChar char="•"/>
            </a:pPr>
            <a:r>
              <a:rPr lang="en-GB" sz="2400" b="1">
                <a:latin typeface="Open Sans"/>
                <a:ea typeface="Open Sans"/>
                <a:cs typeface="Open Sans"/>
              </a:rPr>
              <a:t>Reflection: </a:t>
            </a:r>
            <a:r>
              <a:rPr lang="en-GB" sz="2400">
                <a:latin typeface="Open Sans"/>
                <a:ea typeface="Open Sans"/>
                <a:cs typeface="Open Sans"/>
              </a:rPr>
              <a:t>Ask: “What do plants teach us about taking care of the Earth?” </a:t>
            </a:r>
          </a:p>
          <a:p>
            <a:pPr marL="457200" indent="-457200" fontAlgn="base">
              <a:buFont typeface="Arial" panose="020B0604020202020204" pitchFamily="34" charset="0"/>
              <a:buChar char="•"/>
            </a:pPr>
            <a:endParaRPr lang="en-GB" sz="2600">
              <a:latin typeface="Open Sans"/>
              <a:ea typeface="Open Sans"/>
              <a:cs typeface="Open Sans"/>
            </a:endParaRPr>
          </a:p>
          <a:p>
            <a:pPr fontAlgn="base"/>
            <a:r>
              <a:rPr lang="en-GB" sz="2600" b="1">
                <a:solidFill>
                  <a:srgbClr val="3A64E8"/>
                </a:solidFill>
                <a:latin typeface="Open Sans"/>
                <a:ea typeface="Open Sans"/>
                <a:cs typeface="Open Sans"/>
              </a:rPr>
              <a:t>Learning goal: </a:t>
            </a:r>
            <a:r>
              <a:rPr lang="en-GB" sz="2400">
                <a:latin typeface="Open Sans"/>
                <a:ea typeface="Open Sans"/>
                <a:cs typeface="Open Sans"/>
              </a:rPr>
              <a:t>Children learn about biodiversity, ecosystems and responsibility through hands-on experience with nature. They also see how small individual actions contribute to a healthier environment. </a:t>
            </a:r>
          </a:p>
        </p:txBody>
      </p:sp>
      <p:pic>
        <p:nvPicPr>
          <p:cNvPr id="2" name="Picture Placeholder 12">
            <a:extLst>
              <a:ext uri="{FF2B5EF4-FFF2-40B4-BE49-F238E27FC236}">
                <a16:creationId xmlns:a16="http://schemas.microsoft.com/office/drawing/2014/main" id="{7874FDC3-975D-E703-4610-F538D330329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5405" r="15405"/>
          <a:stretch/>
        </p:blipFill>
        <p:spPr>
          <a:xfrm>
            <a:off x="13212788" y="5446604"/>
            <a:ext cx="4713224" cy="4545668"/>
          </a:xfrm>
          <a:prstGeom prst="ellipse">
            <a:avLst/>
          </a:prstGeom>
          <a:ln w="127000">
            <a:solidFill>
              <a:srgbClr val="3A64E8"/>
            </a:solidFill>
          </a:ln>
        </p:spPr>
      </p:pic>
      <p:sp>
        <p:nvSpPr>
          <p:cNvPr id="4" name="Text Placeholder 12">
            <a:extLst>
              <a:ext uri="{FF2B5EF4-FFF2-40B4-BE49-F238E27FC236}">
                <a16:creationId xmlns:a16="http://schemas.microsoft.com/office/drawing/2014/main" id="{F48EDF3B-A10C-5784-5E7D-E48056D01730}"/>
              </a:ext>
            </a:extLst>
          </p:cNvPr>
          <p:cNvSpPr txBox="1">
            <a:spLocks/>
          </p:cNvSpPr>
          <p:nvPr/>
        </p:nvSpPr>
        <p:spPr>
          <a:xfrm>
            <a:off x="2560768" y="1372037"/>
            <a:ext cx="11365203" cy="955610"/>
          </a:xfrm>
          <a:prstGeom prst="rect">
            <a:avLst/>
          </a:prstGeom>
          <a:solidFill>
            <a:srgbClr val="D7A6FF"/>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800" dirty="0">
                <a:latin typeface="Open Sans"/>
                <a:ea typeface="Open Sans"/>
                <a:cs typeface="Open Sans"/>
              </a:rPr>
              <a:t>Activity: Mini garden builders </a:t>
            </a:r>
            <a:endParaRPr lang="en-GB" sz="4800" dirty="0"/>
          </a:p>
        </p:txBody>
      </p:sp>
      <p:sp>
        <p:nvSpPr>
          <p:cNvPr id="3" name="Text Placeholder 2">
            <a:extLst>
              <a:ext uri="{FF2B5EF4-FFF2-40B4-BE49-F238E27FC236}">
                <a16:creationId xmlns:a16="http://schemas.microsoft.com/office/drawing/2014/main" id="{993F8B49-66C8-EB9A-2199-06ABB07EDAE9}"/>
              </a:ext>
            </a:extLst>
          </p:cNvPr>
          <p:cNvSpPr>
            <a:spLocks noGrp="1"/>
          </p:cNvSpPr>
          <p:nvPr>
            <p:ph type="body" sz="quarter" idx="10"/>
          </p:nvPr>
        </p:nvSpPr>
        <p:spPr>
          <a:xfrm>
            <a:off x="2560768" y="441326"/>
            <a:ext cx="11365203" cy="727809"/>
          </a:xfrm>
        </p:spPr>
        <p:txBody>
          <a:bodyPr/>
          <a:lstStyle/>
          <a:p>
            <a:r>
              <a:rPr lang="en-GB" sz="4200" b="0" dirty="0"/>
              <a:t>THEME: </a:t>
            </a:r>
            <a:r>
              <a:rPr lang="en-GB" sz="4200" dirty="0"/>
              <a:t>SUSTAINABLE AND LOCAL FOOD</a:t>
            </a:r>
            <a:endParaRPr lang="en-GB" sz="4200" b="0" i="1" dirty="0">
              <a:solidFill>
                <a:srgbClr val="000000"/>
              </a:solidFill>
              <a:latin typeface="Open Sans"/>
              <a:ea typeface="Open Sans"/>
              <a:cs typeface="Open Sans"/>
            </a:endParaRPr>
          </a:p>
        </p:txBody>
      </p:sp>
    </p:spTree>
    <p:extLst>
      <p:ext uri="{BB962C8B-B14F-4D97-AF65-F5344CB8AC3E}">
        <p14:creationId xmlns:p14="http://schemas.microsoft.com/office/powerpoint/2010/main" val="1218242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56FD5-234D-49B9-7718-8FD025CCD40B}"/>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12679501-2139-558C-F572-AD99F14CC247}"/>
              </a:ext>
            </a:extLst>
          </p:cNvPr>
          <p:cNvSpPr txBox="1"/>
          <p:nvPr/>
        </p:nvSpPr>
        <p:spPr>
          <a:xfrm>
            <a:off x="3229301" y="3455751"/>
            <a:ext cx="9925976" cy="5984679"/>
          </a:xfrm>
          <a:prstGeom prst="rect">
            <a:avLst/>
          </a:prstGeom>
          <a:noFill/>
        </p:spPr>
        <p:txBody>
          <a:bodyPr wrap="square" lIns="216000" tIns="180000" rIns="288000" bIns="108000" rtlCol="0" anchor="ctr" anchorCtr="0">
            <a:spAutoFit/>
          </a:bodyPr>
          <a:lstStyle/>
          <a:p>
            <a:pPr fontAlgn="base"/>
            <a:r>
              <a:rPr lang="en-GB" sz="2600" b="1">
                <a:solidFill>
                  <a:srgbClr val="3A64E8"/>
                </a:solidFill>
                <a:latin typeface="Open Sans"/>
                <a:ea typeface="Open Sans"/>
                <a:cs typeface="Open Sans"/>
              </a:rPr>
              <a:t>Duration:</a:t>
            </a:r>
            <a:r>
              <a:rPr lang="en-GB" sz="2600">
                <a:latin typeface="Open Sans"/>
                <a:ea typeface="Open Sans"/>
                <a:cs typeface="Open Sans"/>
              </a:rPr>
              <a:t> 1 hour </a:t>
            </a:r>
            <a:r>
              <a:rPr lang="en-GB" sz="2400">
                <a:latin typeface="Open Sans"/>
                <a:ea typeface="Open Sans"/>
                <a:cs typeface="Open Sans"/>
              </a:rPr>
              <a:t>(plus short follow-ups over the next weeks) </a:t>
            </a:r>
          </a:p>
          <a:p>
            <a:pPr fontAlgn="base"/>
            <a:endParaRPr lang="en-GB" sz="2600">
              <a:latin typeface="Open Sans"/>
              <a:ea typeface="Open Sans"/>
              <a:cs typeface="Open Sans"/>
            </a:endParaRPr>
          </a:p>
          <a:p>
            <a:pPr fontAlgn="base"/>
            <a:r>
              <a:rPr lang="en-GB" sz="2600" b="1">
                <a:solidFill>
                  <a:srgbClr val="3A64E8"/>
                </a:solidFill>
                <a:latin typeface="Open Sans"/>
                <a:ea typeface="Open Sans"/>
                <a:cs typeface="Open Sans"/>
              </a:rPr>
              <a:t>Step-by-Step: </a:t>
            </a:r>
          </a:p>
          <a:p>
            <a:pPr fontAlgn="base"/>
            <a:endParaRPr lang="en-GB" sz="2400">
              <a:latin typeface="Open Sans"/>
              <a:ea typeface="Open Sans"/>
              <a:cs typeface="Open Sans"/>
            </a:endParaRPr>
          </a:p>
          <a:p>
            <a:pPr marL="457200" indent="-457200" fontAlgn="base">
              <a:buFont typeface="Arial" panose="020B0604020202020204" pitchFamily="34" charset="0"/>
              <a:buChar char="•"/>
            </a:pPr>
            <a:r>
              <a:rPr lang="en-GB" sz="2400" b="1">
                <a:latin typeface="Open Sans"/>
                <a:ea typeface="Open Sans"/>
                <a:cs typeface="Open Sans"/>
              </a:rPr>
              <a:t>Discuss </a:t>
            </a:r>
            <a:r>
              <a:rPr lang="en-GB" sz="2400">
                <a:latin typeface="Open Sans"/>
                <a:ea typeface="Open Sans"/>
                <a:cs typeface="Open Sans"/>
              </a:rPr>
              <a:t>“Where does our food come from?” </a:t>
            </a:r>
          </a:p>
          <a:p>
            <a:pPr fontAlgn="base"/>
            <a:endParaRPr lang="en-GB" sz="2400">
              <a:latin typeface="Open Sans"/>
              <a:ea typeface="Open Sans"/>
              <a:cs typeface="Open Sans"/>
            </a:endParaRPr>
          </a:p>
          <a:p>
            <a:pPr marL="457200" indent="-457200" fontAlgn="base">
              <a:buFont typeface="Arial" panose="020B0604020202020204" pitchFamily="34" charset="0"/>
              <a:buChar char="•"/>
            </a:pPr>
            <a:r>
              <a:rPr lang="en-GB" sz="2400" b="1">
                <a:latin typeface="Open Sans"/>
                <a:ea typeface="Open Sans"/>
                <a:cs typeface="Open Sans"/>
              </a:rPr>
              <a:t>Visit the garden </a:t>
            </a:r>
            <a:r>
              <a:rPr lang="en-GB" sz="2400">
                <a:latin typeface="Open Sans"/>
                <a:ea typeface="Open Sans"/>
                <a:cs typeface="Open Sans"/>
              </a:rPr>
              <a:t>(if you have one in your school) or a park or natural area that has edible plants or fruit trees close to your school, or invite a local farmer/chef. </a:t>
            </a:r>
          </a:p>
          <a:p>
            <a:pPr fontAlgn="base"/>
            <a:endParaRPr lang="en-GB" sz="2400">
              <a:latin typeface="Open Sans"/>
              <a:ea typeface="Open Sans"/>
              <a:cs typeface="Open Sans"/>
            </a:endParaRPr>
          </a:p>
          <a:p>
            <a:pPr marL="457200" indent="-457200" fontAlgn="base">
              <a:buFont typeface="Arial" panose="020B0604020202020204" pitchFamily="34" charset="0"/>
              <a:buChar char="•"/>
            </a:pPr>
            <a:r>
              <a:rPr lang="en-GB" sz="2400" b="1">
                <a:latin typeface="Open Sans"/>
                <a:ea typeface="Open Sans"/>
                <a:cs typeface="Open Sans"/>
              </a:rPr>
              <a:t>Prepare a small “local snack” </a:t>
            </a:r>
            <a:r>
              <a:rPr lang="en-GB" sz="2400">
                <a:latin typeface="Open Sans"/>
                <a:ea typeface="Open Sans"/>
                <a:cs typeface="Open Sans"/>
              </a:rPr>
              <a:t>(fruit, bread, veggies). </a:t>
            </a:r>
          </a:p>
          <a:p>
            <a:pPr fontAlgn="base"/>
            <a:endParaRPr lang="en-GB" sz="2400">
              <a:latin typeface="Open Sans"/>
              <a:ea typeface="Open Sans"/>
              <a:cs typeface="Open Sans"/>
            </a:endParaRPr>
          </a:p>
          <a:p>
            <a:pPr marL="457200" indent="-457200" fontAlgn="base">
              <a:buFont typeface="Arial" panose="020B0604020202020204" pitchFamily="34" charset="0"/>
              <a:buChar char="•"/>
            </a:pPr>
            <a:r>
              <a:rPr lang="en-GB" sz="2400" b="1">
                <a:latin typeface="Open Sans"/>
                <a:ea typeface="Open Sans"/>
                <a:cs typeface="Open Sans"/>
              </a:rPr>
              <a:t>Reflect</a:t>
            </a:r>
            <a:r>
              <a:rPr lang="en-GB" sz="2400">
                <a:latin typeface="Open Sans"/>
                <a:ea typeface="Open Sans"/>
                <a:cs typeface="Open Sans"/>
              </a:rPr>
              <a:t> on how eating locally helps the planet. </a:t>
            </a:r>
          </a:p>
          <a:p>
            <a:pPr marL="457200" indent="-457200" fontAlgn="base">
              <a:buFont typeface="Arial" panose="020B0604020202020204" pitchFamily="34" charset="0"/>
              <a:buChar char="•"/>
            </a:pPr>
            <a:endParaRPr lang="en-GB" sz="2600">
              <a:latin typeface="Open Sans"/>
              <a:ea typeface="Open Sans"/>
              <a:cs typeface="Open Sans"/>
            </a:endParaRPr>
          </a:p>
          <a:p>
            <a:pPr fontAlgn="base"/>
            <a:r>
              <a:rPr lang="en-GB" sz="2600" b="1">
                <a:solidFill>
                  <a:srgbClr val="3A64E8"/>
                </a:solidFill>
                <a:latin typeface="Open Sans"/>
                <a:ea typeface="Open Sans"/>
                <a:cs typeface="Open Sans"/>
              </a:rPr>
              <a:t>Learning goal:</a:t>
            </a:r>
            <a:r>
              <a:rPr lang="en-GB" sz="2600">
                <a:latin typeface="Open Sans"/>
                <a:ea typeface="Open Sans"/>
                <a:cs typeface="Open Sans"/>
              </a:rPr>
              <a:t> </a:t>
            </a:r>
            <a:r>
              <a:rPr lang="en-GB" sz="2400">
                <a:latin typeface="Open Sans"/>
                <a:ea typeface="Open Sans"/>
                <a:cs typeface="Open Sans"/>
              </a:rPr>
              <a:t>Connecting food, climate, and local communities. </a:t>
            </a:r>
          </a:p>
        </p:txBody>
      </p:sp>
      <p:sp>
        <p:nvSpPr>
          <p:cNvPr id="3" name="Text Placeholder 2">
            <a:extLst>
              <a:ext uri="{FF2B5EF4-FFF2-40B4-BE49-F238E27FC236}">
                <a16:creationId xmlns:a16="http://schemas.microsoft.com/office/drawing/2014/main" id="{D4E9E4C1-ECC8-6585-A9D0-1806E2BC8816}"/>
              </a:ext>
            </a:extLst>
          </p:cNvPr>
          <p:cNvSpPr>
            <a:spLocks noGrp="1"/>
          </p:cNvSpPr>
          <p:nvPr>
            <p:ph type="body" sz="quarter" idx="10"/>
          </p:nvPr>
        </p:nvSpPr>
        <p:spPr>
          <a:xfrm>
            <a:off x="3208133" y="468372"/>
            <a:ext cx="11216161" cy="727809"/>
          </a:xfrm>
        </p:spPr>
        <p:txBody>
          <a:bodyPr/>
          <a:lstStyle/>
          <a:p>
            <a:r>
              <a:rPr lang="en-GB" sz="4200" b="0" dirty="0"/>
              <a:t>THEME: </a:t>
            </a:r>
            <a:r>
              <a:rPr lang="en-GB" sz="4200" dirty="0"/>
              <a:t>SUSTAINABLE AND LOCAL FOOD</a:t>
            </a:r>
            <a:endParaRPr lang="en-GB" sz="4200" b="0" i="1" dirty="0">
              <a:solidFill>
                <a:srgbClr val="000000"/>
              </a:solidFill>
              <a:latin typeface="Open Sans"/>
              <a:ea typeface="Open Sans"/>
              <a:cs typeface="Open Sans"/>
            </a:endParaRPr>
          </a:p>
        </p:txBody>
      </p:sp>
      <p:pic>
        <p:nvPicPr>
          <p:cNvPr id="2" name="Picture Placeholder 12">
            <a:extLst>
              <a:ext uri="{FF2B5EF4-FFF2-40B4-BE49-F238E27FC236}">
                <a16:creationId xmlns:a16="http://schemas.microsoft.com/office/drawing/2014/main" id="{D5021A6D-24E4-6872-28B3-50250352782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5415" r="15415"/>
          <a:stretch/>
        </p:blipFill>
        <p:spPr>
          <a:xfrm>
            <a:off x="13164398" y="5147033"/>
            <a:ext cx="4713224" cy="4545668"/>
          </a:xfrm>
          <a:prstGeom prst="ellipse">
            <a:avLst/>
          </a:prstGeom>
          <a:ln w="127000">
            <a:solidFill>
              <a:srgbClr val="3A64E8"/>
            </a:solidFill>
          </a:ln>
        </p:spPr>
      </p:pic>
      <p:sp>
        <p:nvSpPr>
          <p:cNvPr id="5" name="Text Placeholder 12">
            <a:extLst>
              <a:ext uri="{FF2B5EF4-FFF2-40B4-BE49-F238E27FC236}">
                <a16:creationId xmlns:a16="http://schemas.microsoft.com/office/drawing/2014/main" id="{C3C0ACE9-6143-2E23-BDDB-7645A9C8C607}"/>
              </a:ext>
            </a:extLst>
          </p:cNvPr>
          <p:cNvSpPr txBox="1">
            <a:spLocks/>
          </p:cNvSpPr>
          <p:nvPr/>
        </p:nvSpPr>
        <p:spPr>
          <a:xfrm>
            <a:off x="3206076" y="1401217"/>
            <a:ext cx="11177736" cy="1620407"/>
          </a:xfrm>
          <a:prstGeom prst="rect">
            <a:avLst/>
          </a:prstGeom>
          <a:solidFill>
            <a:srgbClr val="D7A6FF"/>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800">
                <a:latin typeface="Open Sans"/>
                <a:ea typeface="Open Sans"/>
                <a:cs typeface="Open Sans"/>
              </a:rPr>
              <a:t>Activity: From the garden to the plate</a:t>
            </a:r>
            <a:endParaRPr lang="en-GB" sz="4800"/>
          </a:p>
        </p:txBody>
      </p:sp>
    </p:spTree>
    <p:extLst>
      <p:ext uri="{BB962C8B-B14F-4D97-AF65-F5344CB8AC3E}">
        <p14:creationId xmlns:p14="http://schemas.microsoft.com/office/powerpoint/2010/main" val="2732370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4CDC76-887D-79D7-A210-1E72798A791F}"/>
              </a:ext>
            </a:extLst>
          </p:cNvPr>
          <p:cNvSpPr>
            <a:spLocks noGrp="1"/>
          </p:cNvSpPr>
          <p:nvPr>
            <p:ph type="body" sz="quarter" idx="11"/>
          </p:nvPr>
        </p:nvSpPr>
        <p:spPr>
          <a:xfrm>
            <a:off x="6713788" y="3972643"/>
            <a:ext cx="10969127" cy="3901054"/>
          </a:xfrm>
        </p:spPr>
        <p:txBody>
          <a:bodyPr lIns="0" tIns="0" rIns="0" bIns="0" anchor="t"/>
          <a:lstStyle/>
          <a:p>
            <a:r>
              <a:rPr lang="en-GB" sz="4000">
                <a:latin typeface="Open Sans"/>
                <a:ea typeface="Open Sans"/>
                <a:cs typeface="Open Sans"/>
              </a:rPr>
              <a:t>Join the Pact2School campaign </a:t>
            </a:r>
            <a:br>
              <a:rPr lang="en-GB" sz="4000"/>
            </a:br>
            <a:r>
              <a:rPr lang="en-GB" sz="4000">
                <a:latin typeface="Open Sans"/>
                <a:ea typeface="Open Sans"/>
                <a:cs typeface="Open Sans"/>
              </a:rPr>
              <a:t>and the Climate2School challenge!</a:t>
            </a:r>
            <a:br>
              <a:rPr lang="en-GB" sz="4000"/>
            </a:br>
            <a:br>
              <a:rPr lang="en-US" sz="4000" b="1"/>
            </a:br>
            <a:r>
              <a:rPr lang="en-US" sz="4000" b="1">
                <a:solidFill>
                  <a:srgbClr val="3A64E8"/>
                </a:solidFill>
                <a:latin typeface="Open Sans"/>
                <a:ea typeface="Open Sans"/>
                <a:cs typeface="Open Sans"/>
              </a:rPr>
              <a:t>Pact2School webpage</a:t>
            </a:r>
            <a:r>
              <a:rPr lang="en-US" sz="4000">
                <a:solidFill>
                  <a:srgbClr val="3A64E8"/>
                </a:solidFill>
                <a:latin typeface="Open Sans"/>
                <a:ea typeface="Open Sans"/>
                <a:cs typeface="Open Sans"/>
              </a:rPr>
              <a:t>:</a:t>
            </a:r>
            <a:r>
              <a:rPr lang="en-US" sz="4000">
                <a:latin typeface="Open Sans"/>
                <a:ea typeface="Open Sans"/>
                <a:cs typeface="Open Sans"/>
              </a:rPr>
              <a:t> </a:t>
            </a:r>
            <a:r>
              <a:rPr lang="en-US" sz="3600" u="sng">
                <a:solidFill>
                  <a:srgbClr val="7030A0"/>
                </a:solidFill>
                <a:latin typeface="Open Sans"/>
                <a:ea typeface="Open Sans"/>
                <a:cs typeface="Open Sans"/>
                <a:hlinkClick r:id="rId3">
                  <a:extLst>
                    <a:ext uri="{A12FA001-AC4F-418D-AE19-62706E023703}">
                      <ahyp:hlinkClr xmlns:ahyp="http://schemas.microsoft.com/office/drawing/2018/hyperlinkcolor" val="tx"/>
                    </a:ext>
                  </a:extLst>
                </a:hlinkClick>
              </a:rPr>
              <a:t>Join our new Pact2School campaign - European Union</a:t>
            </a:r>
            <a:r>
              <a:rPr lang="en-US" sz="3600">
                <a:solidFill>
                  <a:srgbClr val="7030A0"/>
                </a:solidFill>
                <a:latin typeface="Open Sans"/>
                <a:ea typeface="Open Sans"/>
                <a:cs typeface="Open Sans"/>
              </a:rPr>
              <a:t> </a:t>
            </a:r>
            <a:endParaRPr lang="en-US" sz="4000">
              <a:latin typeface="Open Sans"/>
              <a:ea typeface="Open Sans"/>
              <a:cs typeface="Open Sans"/>
            </a:endParaRPr>
          </a:p>
          <a:p>
            <a:endParaRPr lang="en-US" sz="2300"/>
          </a:p>
        </p:txBody>
      </p:sp>
      <p:pic>
        <p:nvPicPr>
          <p:cNvPr id="8" name="Picture Placeholder 7" descr="Children in class">
            <a:extLst>
              <a:ext uri="{FF2B5EF4-FFF2-40B4-BE49-F238E27FC236}">
                <a16:creationId xmlns:a16="http://schemas.microsoft.com/office/drawing/2014/main" id="{E2660D93-D63D-2623-5A4A-BE263A78A6D3}"/>
              </a:ext>
            </a:extLst>
          </p:cNvPr>
          <p:cNvPicPr>
            <a:picLocks noGrp="1" noRot="1" noChangeAspect="1" noMove="1" noResize="1" noEditPoints="1" noAdjustHandles="1" noChangeArrowheads="1" noChangeShapeType="1" noCrop="1"/>
          </p:cNvPicPr>
          <p:nvPr>
            <p:ph type="pic" sz="quarter" idx="10"/>
          </p:nvPr>
        </p:nvPicPr>
        <p:blipFill>
          <a:blip r:embed="rId4"/>
          <a:srcRect l="14464" r="14464"/>
          <a:stretch>
            <a:fillRect/>
          </a:stretch>
        </p:blipFill>
        <p:spPr>
          <a:xfrm>
            <a:off x="357581" y="373789"/>
            <a:ext cx="6020705" cy="5648094"/>
          </a:xfrm>
        </p:spPr>
      </p:pic>
    </p:spTree>
    <p:extLst>
      <p:ext uri="{BB962C8B-B14F-4D97-AF65-F5344CB8AC3E}">
        <p14:creationId xmlns:p14="http://schemas.microsoft.com/office/powerpoint/2010/main" val="4141145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301996FF-971A-BE72-9003-B3E7529F653F}"/>
              </a:ext>
            </a:extLst>
          </p:cNvPr>
          <p:cNvSpPr>
            <a:spLocks noGrp="1"/>
          </p:cNvSpPr>
          <p:nvPr>
            <p:ph type="body" sz="quarter" idx="10" hasCustomPrompt="1"/>
          </p:nvPr>
        </p:nvSpPr>
        <p:spPr>
          <a:xfrm>
            <a:off x="803131" y="4229429"/>
            <a:ext cx="6933173" cy="1288009"/>
          </a:xfrm>
          <a:prstGeom prst="rect">
            <a:avLst/>
          </a:prstGeom>
          <a:solidFill>
            <a:srgbClr val="80E789"/>
          </a:solidFill>
        </p:spPr>
        <p:txBody>
          <a:bodyPr wrap="square" lIns="216000" tIns="180000" rIns="252000" bIns="108000" anchor="ctr" anchorCtr="0">
            <a:spAutoFit/>
          </a:bodyPr>
          <a:lstStyle>
            <a:lvl1pPr marL="0" indent="0">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Thank you for</a:t>
            </a:r>
          </a:p>
        </p:txBody>
      </p:sp>
      <p:sp>
        <p:nvSpPr>
          <p:cNvPr id="9" name="Text Placeholder 15">
            <a:extLst>
              <a:ext uri="{FF2B5EF4-FFF2-40B4-BE49-F238E27FC236}">
                <a16:creationId xmlns:a16="http://schemas.microsoft.com/office/drawing/2014/main" id="{A48BAD69-AD3E-54E0-AF90-0A5D1DB44802}"/>
              </a:ext>
            </a:extLst>
          </p:cNvPr>
          <p:cNvSpPr>
            <a:spLocks noGrp="1"/>
          </p:cNvSpPr>
          <p:nvPr>
            <p:ph type="body" sz="quarter" idx="11" hasCustomPrompt="1"/>
          </p:nvPr>
        </p:nvSpPr>
        <p:spPr>
          <a:xfrm>
            <a:off x="803131" y="5517784"/>
            <a:ext cx="9351058" cy="1288009"/>
          </a:xfrm>
          <a:prstGeom prst="rect">
            <a:avLst/>
          </a:prstGeom>
          <a:solidFill>
            <a:srgbClr val="D7A6FF"/>
          </a:solidFill>
        </p:spPr>
        <p:txBody>
          <a:bodyPr wrap="square" lIns="216000" tIns="180000" rIns="252000" bIns="108000" anchor="t">
            <a:spAutoFit/>
          </a:bodyPr>
          <a:lstStyle>
            <a:lvl1pPr marL="0" indent="0" algn="l">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latin typeface="Open Sans"/>
                <a:ea typeface="Open Sans"/>
                <a:cs typeface="Open Sans"/>
              </a:rPr>
              <a:t>helping our planet!</a:t>
            </a:r>
          </a:p>
        </p:txBody>
      </p:sp>
      <p:pic>
        <p:nvPicPr>
          <p:cNvPr id="10" name="Picture 9" descr="A blue line on a black background&#10;&#10;AI-generated content may be incorrect.">
            <a:extLst>
              <a:ext uri="{FF2B5EF4-FFF2-40B4-BE49-F238E27FC236}">
                <a16:creationId xmlns:a16="http://schemas.microsoft.com/office/drawing/2014/main" id="{98B72214-F0CC-3C82-8C39-D4DAA4DB1E76}"/>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rot="21286518">
            <a:off x="727820" y="5872493"/>
            <a:ext cx="3687834" cy="2025970"/>
          </a:xfrm>
          <a:prstGeom prst="rect">
            <a:avLst/>
          </a:prstGeom>
        </p:spPr>
      </p:pic>
      <p:pic>
        <p:nvPicPr>
          <p:cNvPr id="11" name="Picture 10" descr="A blue line on a black background&#10;&#10;AI-generated content may be incorrect.">
            <a:extLst>
              <a:ext uri="{FF2B5EF4-FFF2-40B4-BE49-F238E27FC236}">
                <a16:creationId xmlns:a16="http://schemas.microsoft.com/office/drawing/2014/main" id="{ABC1AC79-3914-8D02-DBE8-9C917AB38EEF}"/>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rot="10546522">
            <a:off x="2955050" y="5763501"/>
            <a:ext cx="3687834" cy="2025970"/>
          </a:xfrm>
          <a:prstGeom prst="rect">
            <a:avLst/>
          </a:prstGeom>
        </p:spPr>
      </p:pic>
    </p:spTree>
    <p:extLst>
      <p:ext uri="{BB962C8B-B14F-4D97-AF65-F5344CB8AC3E}">
        <p14:creationId xmlns:p14="http://schemas.microsoft.com/office/powerpoint/2010/main" val="1119175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8EDAA-830D-84F3-36AC-AE7704523E07}"/>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B077358A-678A-5CD5-4B60-3745D1E69BEA}"/>
              </a:ext>
            </a:extLst>
          </p:cNvPr>
          <p:cNvSpPr txBox="1"/>
          <p:nvPr/>
        </p:nvSpPr>
        <p:spPr>
          <a:xfrm>
            <a:off x="3208134" y="4007579"/>
            <a:ext cx="9925976" cy="3399356"/>
          </a:xfrm>
          <a:prstGeom prst="rect">
            <a:avLst/>
          </a:prstGeom>
          <a:noFill/>
        </p:spPr>
        <p:txBody>
          <a:bodyPr wrap="square" lIns="216000" tIns="180000" rIns="288000" bIns="108000" rtlCol="0" anchor="ctr" anchorCtr="0">
            <a:spAutoFit/>
          </a:bodyPr>
          <a:lstStyle/>
          <a:p>
            <a:pPr fontAlgn="base"/>
            <a:r>
              <a:rPr lang="en-GB" sz="2600" b="1">
                <a:solidFill>
                  <a:srgbClr val="3A64E8"/>
                </a:solidFill>
                <a:latin typeface="Open Sans"/>
                <a:ea typeface="Open Sans"/>
                <a:cs typeface="Open Sans"/>
              </a:rPr>
              <a:t>Duration:</a:t>
            </a:r>
            <a:r>
              <a:rPr lang="en-GB" sz="2600">
                <a:latin typeface="Open Sans"/>
                <a:ea typeface="Open Sans"/>
                <a:cs typeface="Open Sans"/>
              </a:rPr>
              <a:t> XX</a:t>
            </a:r>
            <a:endParaRPr lang="en-GB" sz="2400">
              <a:latin typeface="Open Sans"/>
              <a:ea typeface="Open Sans"/>
              <a:cs typeface="Open Sans"/>
            </a:endParaRPr>
          </a:p>
          <a:p>
            <a:pPr fontAlgn="base"/>
            <a:endParaRPr lang="en-GB" sz="2600">
              <a:latin typeface="Open Sans"/>
              <a:ea typeface="Open Sans"/>
              <a:cs typeface="Open Sans"/>
            </a:endParaRPr>
          </a:p>
          <a:p>
            <a:pPr fontAlgn="base"/>
            <a:r>
              <a:rPr lang="en-GB" sz="2600" b="1">
                <a:solidFill>
                  <a:srgbClr val="3A64E8"/>
                </a:solidFill>
                <a:latin typeface="Open Sans"/>
                <a:ea typeface="Open Sans"/>
                <a:cs typeface="Open Sans"/>
              </a:rPr>
              <a:t>Step-by-Step: </a:t>
            </a:r>
          </a:p>
          <a:p>
            <a:pPr fontAlgn="base"/>
            <a:endParaRPr lang="en-GB" sz="2400">
              <a:latin typeface="Open Sans"/>
              <a:ea typeface="Open Sans"/>
              <a:cs typeface="Open Sans"/>
            </a:endParaRPr>
          </a:p>
          <a:p>
            <a:pPr marL="457200" indent="-457200" fontAlgn="base">
              <a:buFont typeface="Arial" panose="020B0604020202020204" pitchFamily="34" charset="0"/>
              <a:buChar char="•"/>
            </a:pPr>
            <a:r>
              <a:rPr lang="en-GB" sz="2400" b="1">
                <a:latin typeface="Open Sans"/>
                <a:ea typeface="Open Sans"/>
                <a:cs typeface="Open Sans"/>
              </a:rPr>
              <a:t>XX</a:t>
            </a:r>
          </a:p>
          <a:p>
            <a:pPr marL="457200" indent="-457200" fontAlgn="base">
              <a:buFont typeface="Arial" panose="020B0604020202020204" pitchFamily="34" charset="0"/>
              <a:buChar char="•"/>
            </a:pPr>
            <a:r>
              <a:rPr lang="en-GB" sz="2400" b="1">
                <a:latin typeface="Open Sans"/>
                <a:ea typeface="Open Sans"/>
                <a:cs typeface="Open Sans"/>
              </a:rPr>
              <a:t>XX</a:t>
            </a:r>
          </a:p>
          <a:p>
            <a:pPr marL="457200" indent="-457200" fontAlgn="base">
              <a:buFont typeface="Arial" panose="020B0604020202020204" pitchFamily="34" charset="0"/>
              <a:buChar char="•"/>
            </a:pPr>
            <a:endParaRPr lang="en-GB" sz="2600">
              <a:latin typeface="Open Sans"/>
              <a:ea typeface="Open Sans"/>
              <a:cs typeface="Open Sans"/>
            </a:endParaRPr>
          </a:p>
          <a:p>
            <a:pPr fontAlgn="base"/>
            <a:r>
              <a:rPr lang="en-GB" sz="2600" b="1">
                <a:solidFill>
                  <a:srgbClr val="3A64E8"/>
                </a:solidFill>
                <a:latin typeface="Open Sans"/>
                <a:ea typeface="Open Sans"/>
                <a:cs typeface="Open Sans"/>
              </a:rPr>
              <a:t>Learning goal:</a:t>
            </a:r>
            <a:r>
              <a:rPr lang="en-GB" sz="2600">
                <a:latin typeface="Open Sans"/>
                <a:ea typeface="Open Sans"/>
                <a:cs typeface="Open Sans"/>
              </a:rPr>
              <a:t> </a:t>
            </a:r>
            <a:r>
              <a:rPr lang="en-GB" sz="2400">
                <a:latin typeface="Open Sans"/>
                <a:ea typeface="Open Sans"/>
                <a:cs typeface="Open Sans"/>
              </a:rPr>
              <a:t> </a:t>
            </a:r>
          </a:p>
        </p:txBody>
      </p:sp>
      <p:sp>
        <p:nvSpPr>
          <p:cNvPr id="3" name="Text Placeholder 2">
            <a:extLst>
              <a:ext uri="{FF2B5EF4-FFF2-40B4-BE49-F238E27FC236}">
                <a16:creationId xmlns:a16="http://schemas.microsoft.com/office/drawing/2014/main" id="{CE61C7F3-2289-4AD7-623C-1A98D4183746}"/>
              </a:ext>
            </a:extLst>
          </p:cNvPr>
          <p:cNvSpPr>
            <a:spLocks noGrp="1"/>
          </p:cNvSpPr>
          <p:nvPr>
            <p:ph type="body" sz="quarter" idx="10"/>
          </p:nvPr>
        </p:nvSpPr>
        <p:spPr>
          <a:xfrm>
            <a:off x="3208133" y="427771"/>
            <a:ext cx="10983327" cy="872510"/>
          </a:xfrm>
        </p:spPr>
        <p:txBody>
          <a:bodyPr/>
          <a:lstStyle/>
          <a:p>
            <a:r>
              <a:rPr lang="en-GB" sz="4200" b="0">
                <a:latin typeface="Open Sans"/>
                <a:ea typeface="Open Sans"/>
                <a:cs typeface="Open Sans"/>
              </a:rPr>
              <a:t>THEME: </a:t>
            </a:r>
            <a:endParaRPr lang="en-GB" sz="4200">
              <a:solidFill>
                <a:srgbClr val="FFFFFF"/>
              </a:solidFill>
              <a:latin typeface="Open Sans"/>
              <a:ea typeface="Open Sans"/>
              <a:cs typeface="Open Sans"/>
            </a:endParaRPr>
          </a:p>
        </p:txBody>
      </p:sp>
      <p:pic>
        <p:nvPicPr>
          <p:cNvPr id="2" name="Picture Placeholder 12" descr="A group of kids in a garden&#10;&#10;AI-generated content may be incorrect.">
            <a:extLst>
              <a:ext uri="{FF2B5EF4-FFF2-40B4-BE49-F238E27FC236}">
                <a16:creationId xmlns:a16="http://schemas.microsoft.com/office/drawing/2014/main" id="{19C2B86A-67C8-7AC4-9293-B94F35AEAFDE}"/>
              </a:ext>
            </a:extLst>
          </p:cNvPr>
          <p:cNvPicPr>
            <a:picLocks noGrp="1" noRot="1" noChangeAspect="1" noMove="1" noResize="1" noEditPoints="1" noAdjustHandles="1" noChangeArrowheads="1" noChangeShapeType="1" noCrop="1"/>
          </p:cNvPicPr>
          <p:nvPr/>
        </p:nvPicPr>
        <p:blipFill>
          <a:blip r:embed="rId3"/>
          <a:srcRect l="15438" r="15438"/>
          <a:stretch/>
        </p:blipFill>
        <p:spPr>
          <a:xfrm>
            <a:off x="13164398" y="5147033"/>
            <a:ext cx="4713224" cy="4545668"/>
          </a:xfrm>
          <a:prstGeom prst="ellipse">
            <a:avLst/>
          </a:prstGeom>
          <a:ln w="127000">
            <a:solidFill>
              <a:srgbClr val="3A64E8"/>
            </a:solidFill>
          </a:ln>
        </p:spPr>
      </p:pic>
      <p:sp>
        <p:nvSpPr>
          <p:cNvPr id="5" name="Text Placeholder 12">
            <a:extLst>
              <a:ext uri="{FF2B5EF4-FFF2-40B4-BE49-F238E27FC236}">
                <a16:creationId xmlns:a16="http://schemas.microsoft.com/office/drawing/2014/main" id="{2D4271B8-6E6A-FA79-571C-01C88B85538F}"/>
              </a:ext>
            </a:extLst>
          </p:cNvPr>
          <p:cNvSpPr txBox="1">
            <a:spLocks/>
          </p:cNvSpPr>
          <p:nvPr/>
        </p:nvSpPr>
        <p:spPr>
          <a:xfrm>
            <a:off x="3206076" y="1617197"/>
            <a:ext cx="10987235" cy="955610"/>
          </a:xfrm>
          <a:prstGeom prst="rect">
            <a:avLst/>
          </a:prstGeom>
          <a:solidFill>
            <a:srgbClr val="D7A6FF"/>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800">
                <a:latin typeface="Open Sans"/>
                <a:ea typeface="Open Sans"/>
                <a:cs typeface="Open Sans"/>
              </a:rPr>
              <a:t>Activity: </a:t>
            </a:r>
            <a:endParaRPr lang="en-GB" sz="4800"/>
          </a:p>
        </p:txBody>
      </p:sp>
    </p:spTree>
    <p:extLst>
      <p:ext uri="{BB962C8B-B14F-4D97-AF65-F5344CB8AC3E}">
        <p14:creationId xmlns:p14="http://schemas.microsoft.com/office/powerpoint/2010/main" val="30065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BEC391-3091-FD10-3AF4-7A6A9171E6C3}"/>
              </a:ext>
            </a:extLst>
          </p:cNvPr>
          <p:cNvSpPr>
            <a:spLocks noGrp="1"/>
          </p:cNvSpPr>
          <p:nvPr>
            <p:ph type="body" sz="quarter" idx="10"/>
          </p:nvPr>
        </p:nvSpPr>
        <p:spPr/>
        <p:txBody>
          <a:bodyPr/>
          <a:lstStyle/>
          <a:p>
            <a:endParaRPr lang="LID4096" dirty="0"/>
          </a:p>
        </p:txBody>
      </p:sp>
      <p:sp>
        <p:nvSpPr>
          <p:cNvPr id="3" name="Text Placeholder 2">
            <a:extLst>
              <a:ext uri="{FF2B5EF4-FFF2-40B4-BE49-F238E27FC236}">
                <a16:creationId xmlns:a16="http://schemas.microsoft.com/office/drawing/2014/main" id="{B4EA224B-007B-DD0C-D7B1-5FB6F993ED6F}"/>
              </a:ext>
            </a:extLst>
          </p:cNvPr>
          <p:cNvSpPr>
            <a:spLocks noGrp="1"/>
          </p:cNvSpPr>
          <p:nvPr>
            <p:ph type="body" sz="quarter" idx="11"/>
          </p:nvPr>
        </p:nvSpPr>
        <p:spPr/>
        <p:txBody>
          <a:bodyPr/>
          <a:lstStyle/>
          <a:p>
            <a:endParaRPr lang="LID4096" dirty="0"/>
          </a:p>
        </p:txBody>
      </p:sp>
      <p:sp>
        <p:nvSpPr>
          <p:cNvPr id="4" name="Text Placeholder 3">
            <a:extLst>
              <a:ext uri="{FF2B5EF4-FFF2-40B4-BE49-F238E27FC236}">
                <a16:creationId xmlns:a16="http://schemas.microsoft.com/office/drawing/2014/main" id="{8327A362-79D9-277D-63BA-EB08EFA1217B}"/>
              </a:ext>
            </a:extLst>
          </p:cNvPr>
          <p:cNvSpPr>
            <a:spLocks noGrp="1"/>
          </p:cNvSpPr>
          <p:nvPr>
            <p:ph type="body" sz="quarter" idx="12"/>
          </p:nvPr>
        </p:nvSpPr>
        <p:spPr/>
        <p:txBody>
          <a:bodyPr/>
          <a:lstStyle/>
          <a:p>
            <a:endParaRPr lang="LID4096"/>
          </a:p>
        </p:txBody>
      </p:sp>
    </p:spTree>
    <p:extLst>
      <p:ext uri="{BB962C8B-B14F-4D97-AF65-F5344CB8AC3E}">
        <p14:creationId xmlns:p14="http://schemas.microsoft.com/office/powerpoint/2010/main" val="3899867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DB81F99D-BF09-6AEF-FB5F-C03B7C6C09CB}"/>
              </a:ext>
            </a:extLst>
          </p:cNvPr>
          <p:cNvPicPr>
            <a:picLocks noGrp="1" noRot="1" noChangeAspect="1" noMove="1" noResize="1" noEditPoints="1" noAdjustHandles="1" noChangeArrowheads="1" noChangeShapeType="1" noCrop="1"/>
          </p:cNvPicPr>
          <p:nvPr>
            <p:ph type="pic" sz="quarter" idx="14"/>
          </p:nvPr>
        </p:nvPicPr>
        <p:blipFill>
          <a:blip r:embed="rId3">
            <a:extLst>
              <a:ext uri="{28A0092B-C50C-407E-A947-70E740481C1C}">
                <a14:useLocalDpi xmlns:a14="http://schemas.microsoft.com/office/drawing/2010/main" val="0"/>
              </a:ext>
            </a:extLst>
          </a:blip>
          <a:srcRect l="15733" r="15733"/>
          <a:stretch/>
        </p:blipFill>
        <p:spPr>
          <a:xfrm>
            <a:off x="12164602" y="3488575"/>
            <a:ext cx="5891093" cy="5681663"/>
          </a:xfrm>
        </p:spPr>
      </p:pic>
      <p:sp>
        <p:nvSpPr>
          <p:cNvPr id="7" name="Text Placeholder 1">
            <a:extLst>
              <a:ext uri="{FF2B5EF4-FFF2-40B4-BE49-F238E27FC236}">
                <a16:creationId xmlns:a16="http://schemas.microsoft.com/office/drawing/2014/main" id="{ED702558-F820-B63F-1BF9-879CB80AFB6D}"/>
              </a:ext>
            </a:extLst>
          </p:cNvPr>
          <p:cNvSpPr>
            <a:spLocks noGrp="1"/>
          </p:cNvSpPr>
          <p:nvPr>
            <p:ph type="body" sz="quarter" idx="10"/>
          </p:nvPr>
        </p:nvSpPr>
        <p:spPr>
          <a:xfrm>
            <a:off x="3584464" y="2077028"/>
            <a:ext cx="8773792" cy="3045816"/>
          </a:xfrm>
        </p:spPr>
        <p:txBody>
          <a:bodyPr lIns="0" tIns="0" rIns="0" bIns="0" anchor="t"/>
          <a:lstStyle/>
          <a:p>
            <a:pPr marL="457200" indent="-457200">
              <a:buFont typeface="Arial" panose="020B0604020202020204" pitchFamily="34" charset="0"/>
              <a:buChar char="•"/>
            </a:pPr>
            <a:r>
              <a:rPr lang="en-GB" sz="3000" dirty="0">
                <a:latin typeface="Open Sans"/>
                <a:ea typeface="Open Sans"/>
                <a:cs typeface="Open Sans"/>
              </a:rPr>
              <a:t>Support Ambassadors, teachers and educators of primary school students in leading f</a:t>
            </a:r>
            <a:r>
              <a:rPr lang="en-GB" sz="3000" b="1" dirty="0">
                <a:latin typeface="Open Sans"/>
                <a:ea typeface="Open Sans"/>
                <a:cs typeface="Open Sans"/>
              </a:rPr>
              <a:t>un, creative and hands-on</a:t>
            </a:r>
            <a:r>
              <a:rPr lang="en-GB" sz="3000" dirty="0">
                <a:latin typeface="Open Sans"/>
                <a:ea typeface="Open Sans"/>
                <a:cs typeface="Open Sans"/>
              </a:rPr>
              <a:t> activities about climate and sustainability. </a:t>
            </a:r>
          </a:p>
          <a:p>
            <a:pPr marL="457200" indent="-457200">
              <a:buFont typeface="Arial" panose="020B0604020202020204" pitchFamily="34" charset="0"/>
              <a:buChar char="•"/>
            </a:pPr>
            <a:r>
              <a:rPr lang="en-GB" sz="3000" b="1" dirty="0">
                <a:latin typeface="Open Sans"/>
                <a:ea typeface="Open Sans"/>
                <a:cs typeface="Open Sans"/>
              </a:rPr>
              <a:t>Build awareness and responsibility</a:t>
            </a:r>
            <a:r>
              <a:rPr lang="en-GB" sz="3000" dirty="0">
                <a:latin typeface="Open Sans"/>
                <a:ea typeface="Open Sans"/>
                <a:cs typeface="Open Sans"/>
              </a:rPr>
              <a:t> through creative play, dialogue and exploration. </a:t>
            </a:r>
          </a:p>
          <a:p>
            <a:pPr marL="457200" indent="-457200">
              <a:buFont typeface="Arial" panose="020B0604020202020204" pitchFamily="34" charset="0"/>
              <a:buChar char="•"/>
            </a:pPr>
            <a:r>
              <a:rPr lang="en-GB" sz="3000" dirty="0">
                <a:latin typeface="Open Sans"/>
                <a:ea typeface="Open Sans"/>
                <a:cs typeface="Open Sans"/>
              </a:rPr>
              <a:t>Strengthen school participation in the European Climate Pact community and in overall Climate Action. </a:t>
            </a:r>
            <a:endParaRPr lang="en-US" sz="3000" dirty="0">
              <a:latin typeface="Open Sans"/>
              <a:ea typeface="Open Sans"/>
              <a:cs typeface="Open Sans"/>
            </a:endParaRPr>
          </a:p>
          <a:p>
            <a:endParaRPr lang="en-US" sz="3000"/>
          </a:p>
        </p:txBody>
      </p:sp>
      <p:sp>
        <p:nvSpPr>
          <p:cNvPr id="8" name="Text Placeholder 2">
            <a:extLst>
              <a:ext uri="{FF2B5EF4-FFF2-40B4-BE49-F238E27FC236}">
                <a16:creationId xmlns:a16="http://schemas.microsoft.com/office/drawing/2014/main" id="{9D08A629-7090-1F20-8276-74118F826F79}"/>
              </a:ext>
            </a:extLst>
          </p:cNvPr>
          <p:cNvSpPr>
            <a:spLocks noGrp="1"/>
          </p:cNvSpPr>
          <p:nvPr>
            <p:ph type="body" sz="quarter" idx="11"/>
          </p:nvPr>
        </p:nvSpPr>
        <p:spPr>
          <a:xfrm>
            <a:off x="3600428" y="646656"/>
            <a:ext cx="2982305" cy="863859"/>
          </a:xfrm>
        </p:spPr>
        <p:txBody>
          <a:bodyPr/>
          <a:lstStyle/>
          <a:p>
            <a:r>
              <a:rPr lang="en-GB" sz="4400"/>
              <a:t>Purpose</a:t>
            </a:r>
          </a:p>
        </p:txBody>
      </p:sp>
      <p:pic>
        <p:nvPicPr>
          <p:cNvPr id="11" name="Picture Placeholder 10">
            <a:extLst>
              <a:ext uri="{FF2B5EF4-FFF2-40B4-BE49-F238E27FC236}">
                <a16:creationId xmlns:a16="http://schemas.microsoft.com/office/drawing/2014/main" id="{799F68C6-1B9A-F375-9674-73CEB98AAAB9}"/>
              </a:ext>
            </a:extLst>
          </p:cNvPr>
          <p:cNvPicPr>
            <a:picLocks noGrp="1" noRot="1" noChangeAspect="1" noMove="1" noResize="1" noEditPoints="1" noAdjustHandles="1" noChangeArrowheads="1" noChangeShapeType="1" noCrop="1"/>
          </p:cNvPicPr>
          <p:nvPr>
            <p:ph type="pic" sz="quarter" idx="13"/>
          </p:nvPr>
        </p:nvPicPr>
        <p:blipFill>
          <a:blip r:embed="rId4">
            <a:extLst>
              <a:ext uri="{28A0092B-C50C-407E-A947-70E740481C1C}">
                <a14:useLocalDpi xmlns:a14="http://schemas.microsoft.com/office/drawing/2010/main" val="0"/>
              </a:ext>
            </a:extLst>
          </a:blip>
          <a:srcRect l="9469" r="9469"/>
          <a:stretch/>
        </p:blipFill>
        <p:spPr>
          <a:xfrm>
            <a:off x="11390152" y="6964930"/>
            <a:ext cx="3297238" cy="3179762"/>
          </a:xfrm>
        </p:spPr>
      </p:pic>
    </p:spTree>
    <p:extLst>
      <p:ext uri="{BB962C8B-B14F-4D97-AF65-F5344CB8AC3E}">
        <p14:creationId xmlns:p14="http://schemas.microsoft.com/office/powerpoint/2010/main" val="3319798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3D65A-2543-0491-5A9E-400CEF1DC36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5FEC0EB-2A57-2289-4F93-A02799BDE3E2}"/>
              </a:ext>
            </a:extLst>
          </p:cNvPr>
          <p:cNvSpPr>
            <a:spLocks noGrp="1"/>
          </p:cNvSpPr>
          <p:nvPr>
            <p:ph type="body" sz="quarter" idx="10"/>
          </p:nvPr>
        </p:nvSpPr>
        <p:spPr>
          <a:xfrm>
            <a:off x="6745437" y="3286070"/>
            <a:ext cx="8647712" cy="900210"/>
          </a:xfrm>
        </p:spPr>
        <p:txBody>
          <a:bodyPr/>
          <a:lstStyle/>
          <a:p>
            <a:r>
              <a:rPr lang="en-GB" sz="4400"/>
              <a:t>for primary schools’ students</a:t>
            </a:r>
            <a:endParaRPr lang="en-US" sz="4400"/>
          </a:p>
        </p:txBody>
      </p:sp>
      <p:sp>
        <p:nvSpPr>
          <p:cNvPr id="9" name="TextBox 8">
            <a:extLst>
              <a:ext uri="{FF2B5EF4-FFF2-40B4-BE49-F238E27FC236}">
                <a16:creationId xmlns:a16="http://schemas.microsoft.com/office/drawing/2014/main" id="{7AF51BE6-4906-97FE-B246-8B80CA0CD591}"/>
              </a:ext>
            </a:extLst>
          </p:cNvPr>
          <p:cNvSpPr txBox="1"/>
          <p:nvPr/>
        </p:nvSpPr>
        <p:spPr>
          <a:xfrm>
            <a:off x="4895093" y="4392922"/>
            <a:ext cx="9362783" cy="4371994"/>
          </a:xfrm>
          <a:prstGeom prst="rect">
            <a:avLst/>
          </a:prstGeom>
          <a:noFill/>
        </p:spPr>
        <p:txBody>
          <a:bodyPr wrap="square" lIns="216000" tIns="180000" rIns="288000" bIns="108000" rtlCol="0" anchor="ctr" anchorCtr="0">
            <a:spAutoFit/>
          </a:bodyPr>
          <a:lstStyle/>
          <a:p>
            <a:pPr marL="457200" indent="-457200" fontAlgn="base">
              <a:lnSpc>
                <a:spcPct val="150000"/>
              </a:lnSpc>
              <a:buFont typeface="Arial" panose="020B0604020202020204" pitchFamily="34" charset="0"/>
              <a:buChar char="•"/>
            </a:pPr>
            <a:r>
              <a:rPr lang="en-GB" sz="3000">
                <a:latin typeface="Open Sans"/>
                <a:ea typeface="Open Sans"/>
                <a:cs typeface="Open Sans"/>
              </a:rPr>
              <a:t>Climate awareness</a:t>
            </a:r>
          </a:p>
          <a:p>
            <a:pPr marL="457200" indent="-457200" fontAlgn="base">
              <a:lnSpc>
                <a:spcPct val="150000"/>
              </a:lnSpc>
              <a:buFont typeface="Arial" panose="020B0604020202020204" pitchFamily="34" charset="0"/>
              <a:buChar char="•"/>
            </a:pPr>
            <a:r>
              <a:rPr lang="en-GB" sz="3000">
                <a:latin typeface="Open Sans"/>
                <a:ea typeface="Open Sans"/>
                <a:cs typeface="Open Sans"/>
              </a:rPr>
              <a:t>Sustainable mobility </a:t>
            </a:r>
          </a:p>
          <a:p>
            <a:pPr marL="457200" indent="-457200" fontAlgn="base">
              <a:lnSpc>
                <a:spcPct val="150000"/>
              </a:lnSpc>
              <a:buFont typeface="Arial" panose="020B0604020202020204" pitchFamily="34" charset="0"/>
              <a:buChar char="•"/>
            </a:pPr>
            <a:r>
              <a:rPr lang="en-GB" sz="3000">
                <a:latin typeface="Open Sans"/>
                <a:ea typeface="Open Sans"/>
                <a:cs typeface="Open Sans"/>
              </a:rPr>
              <a:t>Clean energy </a:t>
            </a:r>
          </a:p>
          <a:p>
            <a:pPr marL="457200" indent="-457200" fontAlgn="base">
              <a:lnSpc>
                <a:spcPct val="150000"/>
              </a:lnSpc>
              <a:buFont typeface="Arial" panose="020B0604020202020204" pitchFamily="34" charset="0"/>
              <a:buChar char="•"/>
            </a:pPr>
            <a:r>
              <a:rPr lang="en-GB" sz="3000">
                <a:latin typeface="Open Sans"/>
                <a:ea typeface="Open Sans"/>
                <a:cs typeface="Open Sans"/>
              </a:rPr>
              <a:t>Waste management and circular economy </a:t>
            </a:r>
          </a:p>
          <a:p>
            <a:pPr marL="457200" indent="-457200" fontAlgn="base">
              <a:lnSpc>
                <a:spcPct val="150000"/>
              </a:lnSpc>
              <a:buFont typeface="Arial" panose="020B0604020202020204" pitchFamily="34" charset="0"/>
              <a:buChar char="•"/>
            </a:pPr>
            <a:r>
              <a:rPr lang="en-GB" sz="3000">
                <a:latin typeface="Open Sans"/>
                <a:ea typeface="Open Sans"/>
                <a:cs typeface="Open Sans"/>
              </a:rPr>
              <a:t>Biodiversity and Nature-Based Solutions (NBS)</a:t>
            </a:r>
          </a:p>
          <a:p>
            <a:pPr marL="457200" indent="-457200" fontAlgn="base">
              <a:lnSpc>
                <a:spcPct val="150000"/>
              </a:lnSpc>
              <a:buFont typeface="Arial" panose="020B0604020202020204" pitchFamily="34" charset="0"/>
              <a:buChar char="•"/>
            </a:pPr>
            <a:r>
              <a:rPr lang="en-GB" sz="3000">
                <a:latin typeface="Open Sans"/>
                <a:ea typeface="Open Sans"/>
                <a:cs typeface="Open Sans"/>
              </a:rPr>
              <a:t>Sustainable and local food systems </a:t>
            </a:r>
            <a:endParaRPr lang="en-BE" sz="3000">
              <a:latin typeface="Open Sans" panose="020B0606030504020204" pitchFamily="34" charset="0"/>
              <a:ea typeface="Open Sans" panose="020B0606030504020204" pitchFamily="34" charset="0"/>
              <a:cs typeface="Open Sans" panose="020B0606030504020204" pitchFamily="34" charset="0"/>
            </a:endParaRPr>
          </a:p>
        </p:txBody>
      </p:sp>
      <p:sp>
        <p:nvSpPr>
          <p:cNvPr id="2" name="Text Placeholder 2">
            <a:extLst>
              <a:ext uri="{FF2B5EF4-FFF2-40B4-BE49-F238E27FC236}">
                <a16:creationId xmlns:a16="http://schemas.microsoft.com/office/drawing/2014/main" id="{11244C5A-92A4-6F4D-9ED3-BA301A189320}"/>
              </a:ext>
            </a:extLst>
          </p:cNvPr>
          <p:cNvSpPr txBox="1">
            <a:spLocks/>
          </p:cNvSpPr>
          <p:nvPr/>
        </p:nvSpPr>
        <p:spPr>
          <a:xfrm>
            <a:off x="3450156" y="2594520"/>
            <a:ext cx="10031866" cy="900210"/>
          </a:xfrm>
          <a:prstGeom prst="rect">
            <a:avLst/>
          </a:prstGeom>
          <a:solidFill>
            <a:srgbClr val="3A64E8"/>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400">
                <a:latin typeface="Open Sans"/>
                <a:ea typeface="Open Sans"/>
                <a:cs typeface="Open Sans"/>
              </a:rPr>
              <a:t>The six key climate action themes </a:t>
            </a:r>
            <a:endParaRPr lang="en-US" sz="4400">
              <a:latin typeface="Open Sans"/>
              <a:ea typeface="Open Sans"/>
              <a:cs typeface="Open Sans"/>
            </a:endParaRPr>
          </a:p>
        </p:txBody>
      </p:sp>
    </p:spTree>
    <p:extLst>
      <p:ext uri="{BB962C8B-B14F-4D97-AF65-F5344CB8AC3E}">
        <p14:creationId xmlns:p14="http://schemas.microsoft.com/office/powerpoint/2010/main" val="481403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E5358-34B4-84EC-B075-DFE2D0457A14}"/>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8523A78A-0800-880B-CFD9-215AD549220D}"/>
              </a:ext>
            </a:extLst>
          </p:cNvPr>
          <p:cNvSpPr txBox="1"/>
          <p:nvPr/>
        </p:nvSpPr>
        <p:spPr>
          <a:xfrm>
            <a:off x="3415539" y="2669768"/>
            <a:ext cx="9095116" cy="5738458"/>
          </a:xfrm>
          <a:prstGeom prst="rect">
            <a:avLst/>
          </a:prstGeom>
          <a:solidFill>
            <a:schemeClr val="bg1"/>
          </a:solidFill>
        </p:spPr>
        <p:txBody>
          <a:bodyPr wrap="square" lIns="216000" tIns="180000" rIns="288000" bIns="108000" rtlCol="0" anchor="ctr" anchorCtr="0">
            <a:spAutoFit/>
          </a:bodyPr>
          <a:lstStyle/>
          <a:p>
            <a:pPr fontAlgn="base"/>
            <a:r>
              <a:rPr lang="en-GB" sz="2600" b="1">
                <a:solidFill>
                  <a:srgbClr val="3A64E8"/>
                </a:solidFill>
                <a:latin typeface="Open Sans"/>
                <a:ea typeface="Open Sans"/>
                <a:cs typeface="Open Sans"/>
              </a:rPr>
              <a:t>Duration: </a:t>
            </a:r>
            <a:r>
              <a:rPr lang="en-GB" sz="2600">
                <a:latin typeface="Open Sans"/>
                <a:ea typeface="Open Sans"/>
                <a:cs typeface="Open Sans"/>
              </a:rPr>
              <a:t>30–45 minutes </a:t>
            </a:r>
            <a:br>
              <a:rPr lang="en-GB" sz="2800">
                <a:latin typeface="Open Sans"/>
                <a:ea typeface="Open Sans"/>
                <a:cs typeface="Open Sans"/>
              </a:rPr>
            </a:br>
            <a:endParaRPr lang="en-GB" sz="2800">
              <a:latin typeface="Open Sans"/>
              <a:ea typeface="Open Sans"/>
              <a:cs typeface="Open Sans"/>
            </a:endParaRPr>
          </a:p>
          <a:p>
            <a:pPr fontAlgn="base"/>
            <a:r>
              <a:rPr lang="en-GB" sz="2600" b="1">
                <a:solidFill>
                  <a:srgbClr val="3A64E8"/>
                </a:solidFill>
                <a:latin typeface="Open Sans"/>
                <a:ea typeface="Open Sans"/>
                <a:cs typeface="Open Sans"/>
              </a:rPr>
              <a:t>Step-by-Step:  </a:t>
            </a:r>
            <a:br>
              <a:rPr lang="en-GB" sz="2800" b="1">
                <a:latin typeface="Open Sans"/>
                <a:ea typeface="Open Sans"/>
                <a:cs typeface="Open Sans"/>
              </a:rPr>
            </a:br>
            <a:endParaRPr lang="en-GB" sz="2800" b="1">
              <a:latin typeface="Open Sans"/>
              <a:ea typeface="Open Sans"/>
              <a:cs typeface="Open Sans"/>
            </a:endParaRPr>
          </a:p>
          <a:p>
            <a:pPr marL="342900" indent="-342900" fontAlgn="base">
              <a:buFont typeface="Arial" panose="020B0604020202020204" pitchFamily="34" charset="0"/>
              <a:buChar char="•"/>
            </a:pPr>
            <a:r>
              <a:rPr lang="en-GB" sz="2400" b="1">
                <a:latin typeface="Open Sans"/>
                <a:ea typeface="Open Sans"/>
                <a:cs typeface="Open Sans"/>
              </a:rPr>
              <a:t>Each student receives a card with an image </a:t>
            </a:r>
            <a:r>
              <a:rPr lang="en-GB" sz="2400">
                <a:latin typeface="Open Sans"/>
                <a:ea typeface="Open Sans"/>
                <a:cs typeface="Open Sans"/>
              </a:rPr>
              <a:t>(tree, car, bike, lightbulb, plastic bottle, etc.). </a:t>
            </a:r>
          </a:p>
          <a:p>
            <a:pPr marL="342900" indent="-342900" fontAlgn="base">
              <a:buFont typeface="Arial" panose="020B0604020202020204" pitchFamily="34" charset="0"/>
              <a:buChar char="•"/>
            </a:pPr>
            <a:r>
              <a:rPr lang="en-GB" sz="2400" b="1">
                <a:latin typeface="Open Sans"/>
                <a:ea typeface="Open Sans"/>
                <a:cs typeface="Open Sans"/>
              </a:rPr>
              <a:t>They group similar cards </a:t>
            </a:r>
            <a:r>
              <a:rPr lang="en-GB" sz="2400">
                <a:latin typeface="Open Sans"/>
                <a:ea typeface="Open Sans"/>
                <a:cs typeface="Open Sans"/>
              </a:rPr>
              <a:t>(e.g., “good for the planet” vs. “bad for the planet”). </a:t>
            </a:r>
          </a:p>
          <a:p>
            <a:pPr marL="342900" indent="-342900" fontAlgn="base">
              <a:buFont typeface="Arial" panose="020B0604020202020204" pitchFamily="34" charset="0"/>
              <a:buChar char="•"/>
            </a:pPr>
            <a:r>
              <a:rPr lang="en-GB" sz="2400" b="1">
                <a:latin typeface="Open Sans"/>
                <a:ea typeface="Open Sans"/>
                <a:cs typeface="Open Sans"/>
              </a:rPr>
              <a:t>Discuss why and brainstorm </a:t>
            </a:r>
            <a:r>
              <a:rPr lang="en-GB" sz="2400">
                <a:latin typeface="Open Sans"/>
                <a:ea typeface="Open Sans"/>
                <a:cs typeface="Open Sans"/>
              </a:rPr>
              <a:t>how to make more actions planet-friendly. </a:t>
            </a:r>
          </a:p>
          <a:p>
            <a:pPr marL="342900" indent="-342900" fontAlgn="base">
              <a:buFont typeface="Arial" panose="020B0604020202020204" pitchFamily="34" charset="0"/>
              <a:buChar char="•"/>
            </a:pPr>
            <a:r>
              <a:rPr lang="en-GB" sz="2400" b="1">
                <a:latin typeface="Open Sans"/>
                <a:ea typeface="Open Sans"/>
                <a:cs typeface="Open Sans"/>
              </a:rPr>
              <a:t>Create a classroom poster </a:t>
            </a:r>
            <a:r>
              <a:rPr lang="en-GB" sz="2400">
                <a:latin typeface="Open Sans"/>
                <a:ea typeface="Open Sans"/>
                <a:cs typeface="Open Sans"/>
              </a:rPr>
              <a:t>titled “our climate promises.” </a:t>
            </a:r>
            <a:br>
              <a:rPr lang="en-GB" sz="2800">
                <a:latin typeface="Open Sans"/>
                <a:ea typeface="Open Sans"/>
                <a:cs typeface="Open Sans"/>
              </a:rPr>
            </a:br>
            <a:endParaRPr lang="en-GB" sz="2800">
              <a:latin typeface="Open Sans"/>
              <a:ea typeface="Open Sans"/>
              <a:cs typeface="Open Sans"/>
            </a:endParaRPr>
          </a:p>
          <a:p>
            <a:pPr fontAlgn="base"/>
            <a:r>
              <a:rPr lang="en-GB" sz="2600" b="1">
                <a:solidFill>
                  <a:srgbClr val="3A64E8"/>
                </a:solidFill>
                <a:latin typeface="Open Sans"/>
                <a:ea typeface="Open Sans"/>
                <a:cs typeface="Open Sans"/>
              </a:rPr>
              <a:t>Learning goal</a:t>
            </a:r>
            <a:r>
              <a:rPr lang="en-GB" sz="2600">
                <a:solidFill>
                  <a:srgbClr val="3A64E8"/>
                </a:solidFill>
                <a:latin typeface="Open Sans"/>
                <a:ea typeface="Open Sans"/>
                <a:cs typeface="Open Sans"/>
              </a:rPr>
              <a:t>: </a:t>
            </a:r>
            <a:r>
              <a:rPr lang="en-GB" sz="2400">
                <a:latin typeface="Open Sans"/>
                <a:ea typeface="Open Sans"/>
                <a:cs typeface="Open Sans"/>
              </a:rPr>
              <a:t>Understanding everyday actions and climate impact. </a:t>
            </a:r>
          </a:p>
        </p:txBody>
      </p:sp>
      <p:pic>
        <p:nvPicPr>
          <p:cNvPr id="2" name="Picture Placeholder 12">
            <a:extLst>
              <a:ext uri="{FF2B5EF4-FFF2-40B4-BE49-F238E27FC236}">
                <a16:creationId xmlns:a16="http://schemas.microsoft.com/office/drawing/2014/main" id="{5F3F9CC0-A267-C779-A1B7-CF50DEBDE89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5396" r="15396"/>
          <a:stretch/>
        </p:blipFill>
        <p:spPr>
          <a:xfrm>
            <a:off x="12906825" y="5280223"/>
            <a:ext cx="4713224" cy="4545668"/>
          </a:xfrm>
          <a:prstGeom prst="ellipse">
            <a:avLst/>
          </a:prstGeom>
          <a:ln w="127000">
            <a:solidFill>
              <a:srgbClr val="3A64E8"/>
            </a:solidFill>
          </a:ln>
        </p:spPr>
      </p:pic>
      <p:sp>
        <p:nvSpPr>
          <p:cNvPr id="6" name="Text Placeholder 2">
            <a:extLst>
              <a:ext uri="{FF2B5EF4-FFF2-40B4-BE49-F238E27FC236}">
                <a16:creationId xmlns:a16="http://schemas.microsoft.com/office/drawing/2014/main" id="{63A9AD49-16D5-DAB6-8348-9154C568483B}"/>
              </a:ext>
            </a:extLst>
          </p:cNvPr>
          <p:cNvSpPr txBox="1">
            <a:spLocks/>
          </p:cNvSpPr>
          <p:nvPr/>
        </p:nvSpPr>
        <p:spPr>
          <a:xfrm>
            <a:off x="3415539" y="414821"/>
            <a:ext cx="9478039" cy="900210"/>
          </a:xfrm>
          <a:prstGeom prst="rect">
            <a:avLst/>
          </a:prstGeom>
          <a:solidFill>
            <a:srgbClr val="3A64E8"/>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400" b="0"/>
              <a:t>THEME: </a:t>
            </a:r>
            <a:r>
              <a:rPr lang="en-GB" sz="4400"/>
              <a:t>CLIMATE AWARENESS </a:t>
            </a:r>
            <a:endParaRPr lang="en-US" sz="4400"/>
          </a:p>
        </p:txBody>
      </p:sp>
      <p:sp>
        <p:nvSpPr>
          <p:cNvPr id="4" name="Text Placeholder 12">
            <a:extLst>
              <a:ext uri="{FF2B5EF4-FFF2-40B4-BE49-F238E27FC236}">
                <a16:creationId xmlns:a16="http://schemas.microsoft.com/office/drawing/2014/main" id="{7BEA0014-7B9B-1877-1290-B304309B84CA}"/>
              </a:ext>
            </a:extLst>
          </p:cNvPr>
          <p:cNvSpPr txBox="1">
            <a:spLocks/>
          </p:cNvSpPr>
          <p:nvPr/>
        </p:nvSpPr>
        <p:spPr>
          <a:xfrm>
            <a:off x="3420388" y="1498813"/>
            <a:ext cx="9500938" cy="955610"/>
          </a:xfrm>
          <a:prstGeom prst="rect">
            <a:avLst/>
          </a:prstGeom>
          <a:solidFill>
            <a:srgbClr val="D7A6FF"/>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800" dirty="0">
                <a:latin typeface="Open Sans"/>
                <a:ea typeface="Open Sans"/>
                <a:cs typeface="Open Sans"/>
              </a:rPr>
              <a:t>Activity: Climate action circle</a:t>
            </a:r>
            <a:endParaRPr lang="en-GB" sz="4800" dirty="0"/>
          </a:p>
        </p:txBody>
      </p:sp>
    </p:spTree>
    <p:extLst>
      <p:ext uri="{BB962C8B-B14F-4D97-AF65-F5344CB8AC3E}">
        <p14:creationId xmlns:p14="http://schemas.microsoft.com/office/powerpoint/2010/main" val="744168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3F6B5-05B2-66DA-7DC9-4AE494FF64EF}"/>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89EA8A91-70AC-4B8F-8551-0224F23FC5CE}"/>
              </a:ext>
            </a:extLst>
          </p:cNvPr>
          <p:cNvSpPr txBox="1"/>
          <p:nvPr/>
        </p:nvSpPr>
        <p:spPr>
          <a:xfrm>
            <a:off x="3854892" y="2934621"/>
            <a:ext cx="9085255" cy="6015457"/>
          </a:xfrm>
          <a:prstGeom prst="rect">
            <a:avLst/>
          </a:prstGeom>
          <a:noFill/>
        </p:spPr>
        <p:txBody>
          <a:bodyPr wrap="square" lIns="216000" tIns="180000" rIns="288000" bIns="108000" rtlCol="0" anchor="ctr" anchorCtr="0">
            <a:spAutoFit/>
          </a:bodyPr>
          <a:lstStyle/>
          <a:p>
            <a:pPr fontAlgn="base"/>
            <a:r>
              <a:rPr lang="en-GB" sz="2600" b="1">
                <a:solidFill>
                  <a:srgbClr val="3A64E8"/>
                </a:solidFill>
                <a:latin typeface="Open Sans"/>
                <a:ea typeface="Open Sans"/>
                <a:cs typeface="Open Sans"/>
              </a:rPr>
              <a:t>Duration: </a:t>
            </a:r>
            <a:r>
              <a:rPr lang="en-GB" sz="2600">
                <a:latin typeface="Open Sans"/>
                <a:ea typeface="Open Sans"/>
                <a:cs typeface="Open Sans"/>
              </a:rPr>
              <a:t>1 hour </a:t>
            </a:r>
          </a:p>
          <a:p>
            <a:pPr fontAlgn="base"/>
            <a:endParaRPr lang="en-GB" sz="2600">
              <a:latin typeface="Open Sans"/>
              <a:ea typeface="Open Sans"/>
              <a:cs typeface="Open Sans"/>
            </a:endParaRPr>
          </a:p>
          <a:p>
            <a:pPr fontAlgn="base"/>
            <a:r>
              <a:rPr lang="en-GB" sz="2600" b="1">
                <a:solidFill>
                  <a:srgbClr val="3A64E8"/>
                </a:solidFill>
                <a:latin typeface="Open Sans"/>
                <a:ea typeface="Open Sans"/>
                <a:cs typeface="Open Sans"/>
              </a:rPr>
              <a:t>Step-by-Step: </a:t>
            </a:r>
          </a:p>
          <a:p>
            <a:pPr fontAlgn="base"/>
            <a:endParaRPr lang="en-GB" sz="2600">
              <a:latin typeface="Open Sans"/>
              <a:ea typeface="Open Sans"/>
              <a:cs typeface="Open Sans"/>
            </a:endParaRPr>
          </a:p>
          <a:p>
            <a:pPr marL="457200" indent="-457200" fontAlgn="base">
              <a:buFont typeface="Arial" panose="020B0604020202020204" pitchFamily="34" charset="0"/>
              <a:buChar char="•"/>
            </a:pPr>
            <a:r>
              <a:rPr lang="en-GB" sz="2400" b="1">
                <a:latin typeface="Open Sans"/>
                <a:ea typeface="Open Sans"/>
                <a:cs typeface="Open Sans"/>
              </a:rPr>
              <a:t>Students invent a Climate Superhero </a:t>
            </a:r>
            <a:br>
              <a:rPr lang="en-GB" sz="2400">
                <a:latin typeface="Open Sans"/>
                <a:ea typeface="Open Sans"/>
                <a:cs typeface="Open Sans"/>
              </a:rPr>
            </a:br>
            <a:r>
              <a:rPr lang="en-GB" sz="2400">
                <a:latin typeface="Open Sans"/>
                <a:ea typeface="Open Sans"/>
                <a:cs typeface="Open Sans"/>
              </a:rPr>
              <a:t>(e.g., captain compost, super healthy food, etc.)</a:t>
            </a:r>
          </a:p>
          <a:p>
            <a:pPr fontAlgn="base"/>
            <a:endParaRPr lang="en-GB" sz="2400">
              <a:latin typeface="Open Sans"/>
              <a:ea typeface="Open Sans"/>
              <a:cs typeface="Open Sans"/>
            </a:endParaRPr>
          </a:p>
          <a:p>
            <a:pPr marL="457200" indent="-457200" fontAlgn="base">
              <a:buFont typeface="Arial" panose="020B0604020202020204" pitchFamily="34" charset="0"/>
              <a:buChar char="•"/>
            </a:pPr>
            <a:r>
              <a:rPr lang="en-GB" sz="2400" b="1">
                <a:latin typeface="Open Sans"/>
                <a:ea typeface="Open Sans"/>
                <a:cs typeface="Open Sans"/>
              </a:rPr>
              <a:t>Draw their superhero </a:t>
            </a:r>
            <a:r>
              <a:rPr lang="en-GB" sz="2400">
                <a:latin typeface="Open Sans"/>
                <a:ea typeface="Open Sans"/>
                <a:cs typeface="Open Sans"/>
              </a:rPr>
              <a:t>and describe their powers. </a:t>
            </a:r>
          </a:p>
          <a:p>
            <a:pPr fontAlgn="base"/>
            <a:endParaRPr lang="en-GB" sz="2400">
              <a:latin typeface="Open Sans"/>
              <a:ea typeface="Open Sans"/>
              <a:cs typeface="Open Sans"/>
            </a:endParaRPr>
          </a:p>
          <a:p>
            <a:pPr marL="457200" indent="-457200" fontAlgn="base">
              <a:buFont typeface="Arial" panose="020B0604020202020204" pitchFamily="34" charset="0"/>
              <a:buChar char="•"/>
            </a:pPr>
            <a:r>
              <a:rPr lang="en-GB" sz="2400" b="1">
                <a:latin typeface="Open Sans"/>
                <a:ea typeface="Open Sans"/>
                <a:cs typeface="Open Sans"/>
              </a:rPr>
              <a:t>Display drawings </a:t>
            </a:r>
            <a:r>
              <a:rPr lang="en-GB" sz="2400">
                <a:latin typeface="Open Sans"/>
                <a:ea typeface="Open Sans"/>
                <a:cs typeface="Open Sans"/>
              </a:rPr>
              <a:t>around the classroom. </a:t>
            </a:r>
          </a:p>
          <a:p>
            <a:pPr fontAlgn="base"/>
            <a:endParaRPr lang="en-GB" sz="2400">
              <a:latin typeface="Open Sans"/>
              <a:ea typeface="Open Sans"/>
              <a:cs typeface="Open Sans"/>
            </a:endParaRPr>
          </a:p>
          <a:p>
            <a:pPr marL="457200" indent="-457200" fontAlgn="base">
              <a:buFont typeface="Arial" panose="020B0604020202020204" pitchFamily="34" charset="0"/>
              <a:buChar char="•"/>
            </a:pPr>
            <a:r>
              <a:rPr lang="en-GB" sz="2400" b="1">
                <a:latin typeface="Open Sans"/>
                <a:ea typeface="Open Sans"/>
                <a:cs typeface="Open Sans"/>
              </a:rPr>
              <a:t>Discuss: </a:t>
            </a:r>
            <a:r>
              <a:rPr lang="en-GB" sz="2400">
                <a:latin typeface="Open Sans"/>
                <a:ea typeface="Open Sans"/>
                <a:cs typeface="Open Sans"/>
              </a:rPr>
              <a:t>“What power can we use every day to </a:t>
            </a:r>
            <a:br>
              <a:rPr lang="en-GB" sz="2400">
                <a:latin typeface="Open Sans"/>
                <a:ea typeface="Open Sans"/>
                <a:cs typeface="Open Sans"/>
              </a:rPr>
            </a:br>
            <a:r>
              <a:rPr lang="en-GB" sz="2400">
                <a:latin typeface="Open Sans"/>
                <a:ea typeface="Open Sans"/>
                <a:cs typeface="Open Sans"/>
              </a:rPr>
              <a:t>protect the planet?” </a:t>
            </a:r>
          </a:p>
          <a:p>
            <a:pPr fontAlgn="base"/>
            <a:endParaRPr lang="en-GB" sz="2600">
              <a:latin typeface="Open Sans"/>
              <a:ea typeface="Open Sans"/>
              <a:cs typeface="Open Sans"/>
            </a:endParaRPr>
          </a:p>
          <a:p>
            <a:pPr fontAlgn="base"/>
            <a:r>
              <a:rPr lang="en-GB" sz="2600" b="1">
                <a:solidFill>
                  <a:srgbClr val="3A64E8"/>
                </a:solidFill>
                <a:latin typeface="Open Sans"/>
                <a:ea typeface="Open Sans"/>
                <a:cs typeface="Open Sans"/>
              </a:rPr>
              <a:t>Learning goal:</a:t>
            </a:r>
            <a:r>
              <a:rPr lang="en-GB" sz="2600">
                <a:latin typeface="Open Sans"/>
                <a:ea typeface="Open Sans"/>
                <a:cs typeface="Open Sans"/>
              </a:rPr>
              <a:t> </a:t>
            </a:r>
            <a:r>
              <a:rPr lang="en-GB" sz="2400">
                <a:latin typeface="Open Sans"/>
                <a:ea typeface="Open Sans"/>
                <a:cs typeface="Open Sans"/>
              </a:rPr>
              <a:t>Building identity and motivation for action. </a:t>
            </a:r>
          </a:p>
        </p:txBody>
      </p:sp>
      <p:pic>
        <p:nvPicPr>
          <p:cNvPr id="2" name="Picture Placeholder 12">
            <a:extLst>
              <a:ext uri="{FF2B5EF4-FFF2-40B4-BE49-F238E27FC236}">
                <a16:creationId xmlns:a16="http://schemas.microsoft.com/office/drawing/2014/main" id="{5EC9071A-C173-CDF7-436B-3D4A6AFAA16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2959" r="12959"/>
          <a:stretch/>
        </p:blipFill>
        <p:spPr>
          <a:xfrm>
            <a:off x="13182344" y="5268191"/>
            <a:ext cx="4713224" cy="4545668"/>
          </a:xfrm>
          <a:prstGeom prst="ellipse">
            <a:avLst/>
          </a:prstGeom>
          <a:ln w="127000">
            <a:solidFill>
              <a:srgbClr val="3A64E8"/>
            </a:solidFill>
          </a:ln>
        </p:spPr>
      </p:pic>
      <p:sp>
        <p:nvSpPr>
          <p:cNvPr id="10" name="Text Placeholder 2">
            <a:extLst>
              <a:ext uri="{FF2B5EF4-FFF2-40B4-BE49-F238E27FC236}">
                <a16:creationId xmlns:a16="http://schemas.microsoft.com/office/drawing/2014/main" id="{21AD0E0C-5C4A-8790-9799-94CDD5D50DFD}"/>
              </a:ext>
            </a:extLst>
          </p:cNvPr>
          <p:cNvSpPr txBox="1">
            <a:spLocks/>
          </p:cNvSpPr>
          <p:nvPr/>
        </p:nvSpPr>
        <p:spPr>
          <a:xfrm>
            <a:off x="3415539" y="414821"/>
            <a:ext cx="9479772" cy="900210"/>
          </a:xfrm>
          <a:prstGeom prst="rect">
            <a:avLst/>
          </a:prstGeom>
          <a:solidFill>
            <a:srgbClr val="3A64E8"/>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400" b="0"/>
              <a:t>THEME: </a:t>
            </a:r>
            <a:r>
              <a:rPr lang="en-GB" sz="4400"/>
              <a:t>CLIMATE AWARENESS </a:t>
            </a:r>
            <a:endParaRPr lang="en-US" sz="4400"/>
          </a:p>
        </p:txBody>
      </p:sp>
      <p:sp>
        <p:nvSpPr>
          <p:cNvPr id="12" name="Text Placeholder 12">
            <a:extLst>
              <a:ext uri="{FF2B5EF4-FFF2-40B4-BE49-F238E27FC236}">
                <a16:creationId xmlns:a16="http://schemas.microsoft.com/office/drawing/2014/main" id="{7F07BFD3-CE14-684B-2FB7-438476C16A12}"/>
              </a:ext>
            </a:extLst>
          </p:cNvPr>
          <p:cNvSpPr txBox="1">
            <a:spLocks/>
          </p:cNvSpPr>
          <p:nvPr/>
        </p:nvSpPr>
        <p:spPr>
          <a:xfrm>
            <a:off x="3420388" y="1489941"/>
            <a:ext cx="9479772" cy="955610"/>
          </a:xfrm>
          <a:prstGeom prst="rect">
            <a:avLst/>
          </a:prstGeom>
          <a:solidFill>
            <a:srgbClr val="D7A6FF"/>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800" dirty="0">
                <a:latin typeface="Open Sans"/>
                <a:ea typeface="Open Sans"/>
                <a:cs typeface="Open Sans"/>
              </a:rPr>
              <a:t>Activity: Climate superheroes</a:t>
            </a:r>
            <a:endParaRPr lang="en-GB" sz="4800" dirty="0"/>
          </a:p>
        </p:txBody>
      </p:sp>
    </p:spTree>
    <p:extLst>
      <p:ext uri="{BB962C8B-B14F-4D97-AF65-F5344CB8AC3E}">
        <p14:creationId xmlns:p14="http://schemas.microsoft.com/office/powerpoint/2010/main" val="2014331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6413A-337D-7CAD-5E05-E23C0A2BCCD7}"/>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4B4B4AD7-9B05-0722-BAAF-6A8D5E42DCB8}"/>
              </a:ext>
            </a:extLst>
          </p:cNvPr>
          <p:cNvSpPr txBox="1"/>
          <p:nvPr/>
        </p:nvSpPr>
        <p:spPr>
          <a:xfrm>
            <a:off x="3355979" y="2568116"/>
            <a:ext cx="10460439" cy="7462006"/>
          </a:xfrm>
          <a:prstGeom prst="rect">
            <a:avLst/>
          </a:prstGeom>
          <a:solidFill>
            <a:schemeClr val="bg1"/>
          </a:solidFill>
        </p:spPr>
        <p:txBody>
          <a:bodyPr wrap="square" lIns="216000" tIns="180000" rIns="288000" bIns="108000" rtlCol="0" anchor="ctr" anchorCtr="0">
            <a:spAutoFit/>
          </a:bodyPr>
          <a:lstStyle/>
          <a:p>
            <a:pPr fontAlgn="base"/>
            <a:r>
              <a:rPr lang="en-GB" sz="2600" b="1" dirty="0">
                <a:solidFill>
                  <a:srgbClr val="3A64E8"/>
                </a:solidFill>
                <a:latin typeface="Open Sans"/>
                <a:ea typeface="Open Sans"/>
                <a:cs typeface="Open Sans"/>
              </a:rPr>
              <a:t>Duration</a:t>
            </a:r>
            <a:r>
              <a:rPr lang="en-GB" sz="2600" dirty="0">
                <a:solidFill>
                  <a:srgbClr val="3A64E8"/>
                </a:solidFill>
                <a:latin typeface="Open Sans"/>
                <a:ea typeface="Open Sans"/>
                <a:cs typeface="Open Sans"/>
              </a:rPr>
              <a:t>:</a:t>
            </a:r>
            <a:r>
              <a:rPr lang="en-GB" sz="2600" dirty="0">
                <a:latin typeface="Open Sans"/>
                <a:ea typeface="Open Sans"/>
                <a:cs typeface="Open Sans"/>
              </a:rPr>
              <a:t> 1 hour </a:t>
            </a:r>
          </a:p>
          <a:p>
            <a:pPr fontAlgn="base"/>
            <a:r>
              <a:rPr lang="en-GB" sz="2600" b="1" dirty="0">
                <a:solidFill>
                  <a:srgbClr val="3A64E8"/>
                </a:solidFill>
                <a:latin typeface="Open Sans"/>
                <a:ea typeface="Open Sans"/>
                <a:cs typeface="Open Sans"/>
              </a:rPr>
              <a:t>Step-by-Step</a:t>
            </a:r>
            <a:r>
              <a:rPr lang="en-GB" sz="2600" dirty="0">
                <a:solidFill>
                  <a:srgbClr val="3A64E8"/>
                </a:solidFill>
                <a:latin typeface="Open Sans"/>
                <a:ea typeface="Open Sans"/>
                <a:cs typeface="Open Sans"/>
              </a:rPr>
              <a:t>: </a:t>
            </a:r>
          </a:p>
          <a:p>
            <a:pPr marL="457200" indent="-457200">
              <a:buFont typeface="Arial" panose="020B0604020202020204" pitchFamily="34" charset="0"/>
              <a:buChar char="•"/>
            </a:pPr>
            <a:r>
              <a:rPr lang="en-GB" sz="2400" dirty="0">
                <a:latin typeface="Open Sans"/>
                <a:ea typeface="Open Sans"/>
                <a:cs typeface="Open Sans"/>
              </a:rPr>
              <a:t>Begin by raising awareness on more sustainable mobility systems (walking, biking, using public transport, car sharing, etc.) </a:t>
            </a:r>
            <a:endParaRPr lang="en-GB" dirty="0">
              <a:latin typeface="Calibri"/>
              <a:ea typeface="Calibri"/>
              <a:cs typeface="Calibri"/>
            </a:endParaRPr>
          </a:p>
          <a:p>
            <a:pPr marL="457200" indent="-457200">
              <a:buFont typeface="Arial" panose="020B0604020202020204" pitchFamily="34" charset="0"/>
              <a:buChar char="•"/>
            </a:pPr>
            <a:r>
              <a:rPr lang="en-GB" sz="2400" dirty="0">
                <a:latin typeface="Open Sans"/>
                <a:ea typeface="Open Sans"/>
                <a:cs typeface="Open Sans"/>
              </a:rPr>
              <a:t>Ask simple questions such as: “What makes a city safe and clean for walking and cycling?” ''Why walking and cycling are good for the planet?” </a:t>
            </a:r>
            <a:endParaRPr lang="en-GB" dirty="0">
              <a:latin typeface="Calibri"/>
              <a:ea typeface="Calibri"/>
              <a:cs typeface="Calibri"/>
            </a:endParaRPr>
          </a:p>
          <a:p>
            <a:pPr marL="457200" indent="-457200">
              <a:buFont typeface="Arial" panose="020B0604020202020204" pitchFamily="34" charset="0"/>
              <a:buChar char="•"/>
            </a:pPr>
            <a:r>
              <a:rPr lang="en-GB" sz="2400" dirty="0">
                <a:latin typeface="Open Sans"/>
                <a:ea typeface="Open Sans"/>
                <a:cs typeface="Open Sans"/>
              </a:rPr>
              <a:t>Give each group paper, cardboard, markers, and small objects (toy cars, LEGO, etc.).</a:t>
            </a:r>
            <a:endParaRPr lang="en-GB" dirty="0">
              <a:ea typeface="Calibri" panose="020F0502020204030204"/>
              <a:cs typeface="Calibri" panose="020F0502020204030204"/>
            </a:endParaRPr>
          </a:p>
          <a:p>
            <a:pPr marL="457200" indent="-457200">
              <a:buFont typeface="Arial" panose="020B0604020202020204" pitchFamily="34" charset="0"/>
              <a:buChar char="•"/>
            </a:pPr>
            <a:r>
              <a:rPr lang="en-GB" sz="2400" dirty="0">
                <a:latin typeface="Open Sans"/>
                <a:ea typeface="Open Sans"/>
                <a:cs typeface="Open Sans"/>
              </a:rPr>
              <a:t>Ask them to build or draw their own “car-free city”, including: bike lanes, pedestrian streets, safe school routes, green spaces, bus stops</a:t>
            </a:r>
            <a:endParaRPr lang="en-GB" dirty="0">
              <a:ea typeface="Calibri" panose="020F0502020204030204"/>
              <a:cs typeface="Calibri" panose="020F0502020204030204"/>
            </a:endParaRPr>
          </a:p>
          <a:p>
            <a:pPr marL="457200" indent="-457200">
              <a:buFont typeface="Arial" panose="020B0604020202020204" pitchFamily="34" charset="0"/>
              <a:buChar char="•"/>
            </a:pPr>
            <a:r>
              <a:rPr lang="en-GB" sz="2400" dirty="0">
                <a:latin typeface="Open Sans"/>
                <a:ea typeface="Open Sans"/>
                <a:cs typeface="Open Sans"/>
              </a:rPr>
              <a:t>Once finished, each group presents their city and explains how people move around.</a:t>
            </a:r>
            <a:endParaRPr lang="en-GB" dirty="0">
              <a:ea typeface="Calibri" panose="020F0502020204030204"/>
              <a:cs typeface="Calibri" panose="020F0502020204030204"/>
            </a:endParaRPr>
          </a:p>
          <a:p>
            <a:pPr marL="457200" indent="-457200">
              <a:buFont typeface="Arial" panose="020B0604020202020204" pitchFamily="34" charset="0"/>
              <a:buChar char="•"/>
            </a:pPr>
            <a:r>
              <a:rPr lang="en-GB" sz="2400" dirty="0">
                <a:latin typeface="Open Sans"/>
                <a:ea typeface="Open Sans"/>
                <a:cs typeface="Open Sans"/>
              </a:rPr>
              <a:t>End with a class reflection: “Which ideas could we use in our </a:t>
            </a:r>
          </a:p>
          <a:p>
            <a:r>
              <a:rPr lang="en-GB" sz="2400" dirty="0">
                <a:latin typeface="Open Sans"/>
                <a:ea typeface="Open Sans"/>
                <a:cs typeface="Open Sans"/>
              </a:rPr>
              <a:t>      school or neighbourhood?”</a:t>
            </a:r>
            <a:endParaRPr lang="en-GB" dirty="0">
              <a:ea typeface="Calibri" panose="020F0502020204030204"/>
              <a:cs typeface="Calibri" panose="020F0502020204030204"/>
            </a:endParaRPr>
          </a:p>
          <a:p>
            <a:pPr fontAlgn="base"/>
            <a:r>
              <a:rPr lang="en-GB" sz="2600" b="1" dirty="0">
                <a:solidFill>
                  <a:srgbClr val="3A64E8"/>
                </a:solidFill>
                <a:latin typeface="Open Sans"/>
                <a:ea typeface="Open Sans"/>
                <a:cs typeface="Open Sans"/>
              </a:rPr>
              <a:t>Learning goal</a:t>
            </a:r>
            <a:r>
              <a:rPr lang="en-GB" sz="2600" dirty="0">
                <a:solidFill>
                  <a:srgbClr val="3A64E8"/>
                </a:solidFill>
                <a:latin typeface="Open Sans"/>
                <a:ea typeface="Open Sans"/>
                <a:cs typeface="Open Sans"/>
              </a:rPr>
              <a:t>:</a:t>
            </a:r>
            <a:r>
              <a:rPr lang="en-GB" sz="2600" dirty="0">
                <a:latin typeface="Open Sans"/>
                <a:ea typeface="Open Sans"/>
                <a:cs typeface="Open Sans"/>
              </a:rPr>
              <a:t> Imagining cities designed for people and understanding how mobility shapes healthier, safer communities.</a:t>
            </a:r>
          </a:p>
        </p:txBody>
      </p:sp>
      <p:sp>
        <p:nvSpPr>
          <p:cNvPr id="6" name="Text Placeholder 2">
            <a:extLst>
              <a:ext uri="{FF2B5EF4-FFF2-40B4-BE49-F238E27FC236}">
                <a16:creationId xmlns:a16="http://schemas.microsoft.com/office/drawing/2014/main" id="{0BA6DC90-7B76-D642-F781-AB23C2890E80}"/>
              </a:ext>
            </a:extLst>
          </p:cNvPr>
          <p:cNvSpPr txBox="1">
            <a:spLocks/>
          </p:cNvSpPr>
          <p:nvPr/>
        </p:nvSpPr>
        <p:spPr>
          <a:xfrm>
            <a:off x="3415539" y="367678"/>
            <a:ext cx="9424161" cy="900210"/>
          </a:xfrm>
          <a:prstGeom prst="rect">
            <a:avLst/>
          </a:prstGeom>
          <a:solidFill>
            <a:srgbClr val="3A64E8"/>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400" b="0">
                <a:latin typeface="Open Sans"/>
                <a:ea typeface="Open Sans"/>
                <a:cs typeface="Open Sans"/>
              </a:rPr>
              <a:t>THEME: </a:t>
            </a:r>
            <a:r>
              <a:rPr lang="en-GB" sz="4400">
                <a:latin typeface="Open Sans"/>
                <a:ea typeface="Open Sans"/>
                <a:cs typeface="Open Sans"/>
              </a:rPr>
              <a:t>SUSTAINABLE MOBILITY </a:t>
            </a:r>
            <a:endParaRPr lang="en-US" sz="4400">
              <a:latin typeface="Open Sans"/>
              <a:ea typeface="Open Sans"/>
              <a:cs typeface="Open Sans"/>
            </a:endParaRPr>
          </a:p>
        </p:txBody>
      </p:sp>
      <p:sp>
        <p:nvSpPr>
          <p:cNvPr id="8" name="Text Placeholder 12">
            <a:extLst>
              <a:ext uri="{FF2B5EF4-FFF2-40B4-BE49-F238E27FC236}">
                <a16:creationId xmlns:a16="http://schemas.microsoft.com/office/drawing/2014/main" id="{A4821B4F-9381-7287-F2F9-3A72F468DF51}"/>
              </a:ext>
            </a:extLst>
          </p:cNvPr>
          <p:cNvSpPr txBox="1">
            <a:spLocks/>
          </p:cNvSpPr>
          <p:nvPr/>
        </p:nvSpPr>
        <p:spPr>
          <a:xfrm>
            <a:off x="3415539" y="1493150"/>
            <a:ext cx="9424161" cy="955610"/>
          </a:xfrm>
          <a:prstGeom prst="rect">
            <a:avLst/>
          </a:prstGeom>
          <a:solidFill>
            <a:srgbClr val="D7A6FF"/>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800" dirty="0">
                <a:latin typeface="Open Sans"/>
                <a:ea typeface="Open Sans"/>
                <a:cs typeface="Open Sans"/>
              </a:rPr>
              <a:t>Activity: Car-free city</a:t>
            </a:r>
            <a:endParaRPr lang="en-GB" sz="4800" dirty="0"/>
          </a:p>
        </p:txBody>
      </p:sp>
      <p:pic>
        <p:nvPicPr>
          <p:cNvPr id="3" name="Picture Placeholder 12" descr="A row of bicycles in different colours parked in a row on a cobblestone street">
            <a:extLst>
              <a:ext uri="{FF2B5EF4-FFF2-40B4-BE49-F238E27FC236}">
                <a16:creationId xmlns:a16="http://schemas.microsoft.com/office/drawing/2014/main" id="{9F444A93-ECE4-5923-A63D-0AB4F4A2D9BB}"/>
              </a:ext>
            </a:extLst>
          </p:cNvPr>
          <p:cNvPicPr>
            <a:picLocks noGrp="1" noRot="1" noChangeAspect="1" noMove="1" noResize="1" noEditPoints="1" noAdjustHandles="1" noChangeArrowheads="1" noChangeShapeType="1" noCrop="1"/>
          </p:cNvPicPr>
          <p:nvPr/>
        </p:nvPicPr>
        <p:blipFill>
          <a:blip r:embed="rId3"/>
          <a:srcRect l="15438" r="15438"/>
          <a:stretch/>
        </p:blipFill>
        <p:spPr>
          <a:xfrm>
            <a:off x="13182344" y="5268191"/>
            <a:ext cx="4713224" cy="4545668"/>
          </a:xfrm>
          <a:prstGeom prst="ellipse">
            <a:avLst/>
          </a:prstGeom>
          <a:ln w="127000">
            <a:solidFill>
              <a:srgbClr val="3A64E8"/>
            </a:solidFill>
          </a:ln>
        </p:spPr>
      </p:pic>
    </p:spTree>
    <p:extLst>
      <p:ext uri="{BB962C8B-B14F-4D97-AF65-F5344CB8AC3E}">
        <p14:creationId xmlns:p14="http://schemas.microsoft.com/office/powerpoint/2010/main" val="4032855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4D96C-D529-4457-A241-773F9DD9B2F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2A1F7DC-DECD-B3DA-6A97-672EF5A38BDB}"/>
              </a:ext>
            </a:extLst>
          </p:cNvPr>
          <p:cNvSpPr>
            <a:spLocks noGrp="1"/>
          </p:cNvSpPr>
          <p:nvPr>
            <p:ph type="body" sz="quarter" idx="10"/>
          </p:nvPr>
        </p:nvSpPr>
        <p:spPr>
          <a:xfrm>
            <a:off x="3540547" y="314248"/>
            <a:ext cx="9104843" cy="1426508"/>
          </a:xfrm>
        </p:spPr>
        <p:txBody>
          <a:bodyPr/>
          <a:lstStyle/>
          <a:p>
            <a:r>
              <a:rPr lang="en-GB" sz="4200" b="0">
                <a:latin typeface="Open Sans"/>
                <a:ea typeface="Open Sans"/>
                <a:cs typeface="Open Sans"/>
              </a:rPr>
              <a:t>THEME: </a:t>
            </a:r>
            <a:r>
              <a:rPr lang="en-GB" sz="4000">
                <a:latin typeface="Open Sans"/>
                <a:ea typeface="Open Sans"/>
                <a:cs typeface="Open Sans"/>
              </a:rPr>
              <a:t>WASTE MANAGEMENT AND CIRCULAR ECONOMY</a:t>
            </a:r>
            <a:endParaRPr lang="en-US" sz="4000">
              <a:latin typeface="Open Sans"/>
              <a:ea typeface="Open Sans"/>
              <a:cs typeface="Open Sans"/>
            </a:endParaRPr>
          </a:p>
        </p:txBody>
      </p:sp>
      <p:sp>
        <p:nvSpPr>
          <p:cNvPr id="9" name="TextBox 8">
            <a:extLst>
              <a:ext uri="{FF2B5EF4-FFF2-40B4-BE49-F238E27FC236}">
                <a16:creationId xmlns:a16="http://schemas.microsoft.com/office/drawing/2014/main" id="{C5167941-DE61-A39B-77C6-07206C2BD89E}"/>
              </a:ext>
            </a:extLst>
          </p:cNvPr>
          <p:cNvSpPr txBox="1"/>
          <p:nvPr/>
        </p:nvSpPr>
        <p:spPr>
          <a:xfrm>
            <a:off x="3537919" y="2944161"/>
            <a:ext cx="9097425" cy="6200123"/>
          </a:xfrm>
          <a:prstGeom prst="rect">
            <a:avLst/>
          </a:prstGeom>
          <a:solidFill>
            <a:schemeClr val="bg1"/>
          </a:solidFill>
        </p:spPr>
        <p:txBody>
          <a:bodyPr wrap="square" lIns="216000" tIns="180000" rIns="288000" bIns="108000" rtlCol="0" anchor="ctr" anchorCtr="0">
            <a:spAutoFit/>
          </a:bodyPr>
          <a:lstStyle/>
          <a:p>
            <a:pPr fontAlgn="base"/>
            <a:r>
              <a:rPr lang="en-GB" sz="2600" b="1">
                <a:solidFill>
                  <a:srgbClr val="3A64E8"/>
                </a:solidFill>
                <a:latin typeface="Open Sans"/>
                <a:ea typeface="Open Sans"/>
                <a:cs typeface="Open Sans"/>
              </a:rPr>
              <a:t>Duration: </a:t>
            </a:r>
            <a:r>
              <a:rPr lang="en-GB" sz="2600">
                <a:latin typeface="Open Sans"/>
                <a:ea typeface="Open Sans"/>
                <a:cs typeface="Open Sans"/>
              </a:rPr>
              <a:t>30 minutes </a:t>
            </a:r>
          </a:p>
          <a:p>
            <a:pPr fontAlgn="base"/>
            <a:endParaRPr lang="en-GB" sz="2800" b="1">
              <a:solidFill>
                <a:srgbClr val="3A64E8"/>
              </a:solidFill>
              <a:latin typeface="Open Sans"/>
              <a:ea typeface="Open Sans"/>
              <a:cs typeface="Open Sans"/>
            </a:endParaRPr>
          </a:p>
          <a:p>
            <a:pPr fontAlgn="base"/>
            <a:r>
              <a:rPr lang="en-GB" sz="2600" b="1">
                <a:solidFill>
                  <a:srgbClr val="3A64E8"/>
                </a:solidFill>
                <a:latin typeface="Open Sans"/>
                <a:ea typeface="Open Sans"/>
                <a:cs typeface="Open Sans"/>
              </a:rPr>
              <a:t>Step-by-Step: </a:t>
            </a:r>
          </a:p>
          <a:p>
            <a:pPr fontAlgn="base"/>
            <a:endParaRPr lang="en-GB" sz="2400" b="1">
              <a:solidFill>
                <a:srgbClr val="3A64E8"/>
              </a:solidFill>
              <a:latin typeface="Open Sans"/>
              <a:ea typeface="Open Sans"/>
              <a:cs typeface="Open Sans"/>
            </a:endParaRPr>
          </a:p>
          <a:p>
            <a:pPr marL="457200" indent="-457200" fontAlgn="base">
              <a:buFont typeface="Arial" panose="020B0604020202020204" pitchFamily="34" charset="0"/>
              <a:buChar char="•"/>
            </a:pPr>
            <a:r>
              <a:rPr lang="en-GB" sz="2400" b="1">
                <a:latin typeface="Open Sans"/>
                <a:ea typeface="Open Sans"/>
                <a:cs typeface="Open Sans"/>
              </a:rPr>
              <a:t>Set up bins or boxes </a:t>
            </a:r>
            <a:r>
              <a:rPr lang="en-GB" sz="2400">
                <a:latin typeface="Open Sans"/>
                <a:ea typeface="Open Sans"/>
                <a:cs typeface="Open Sans"/>
              </a:rPr>
              <a:t>with labels. </a:t>
            </a:r>
          </a:p>
          <a:p>
            <a:pPr marL="457200" indent="-457200" fontAlgn="base">
              <a:buFont typeface="Arial" panose="020B0604020202020204" pitchFamily="34" charset="0"/>
              <a:buChar char="•"/>
            </a:pPr>
            <a:r>
              <a:rPr lang="en-GB" sz="2400" b="1">
                <a:latin typeface="Open Sans"/>
                <a:ea typeface="Open Sans"/>
                <a:cs typeface="Open Sans"/>
              </a:rPr>
              <a:t>Give each team a pile of waste items </a:t>
            </a:r>
            <a:r>
              <a:rPr lang="en-GB" sz="2400">
                <a:latin typeface="Open Sans"/>
                <a:ea typeface="Open Sans"/>
                <a:cs typeface="Open Sans"/>
              </a:rPr>
              <a:t>(drawings or clean examples). </a:t>
            </a:r>
          </a:p>
          <a:p>
            <a:pPr marL="457200" indent="-457200" fontAlgn="base">
              <a:buFont typeface="Arial" panose="020B0604020202020204" pitchFamily="34" charset="0"/>
              <a:buChar char="•"/>
            </a:pPr>
            <a:r>
              <a:rPr lang="en-GB" sz="2400" b="1">
                <a:latin typeface="Open Sans"/>
                <a:ea typeface="Open Sans"/>
                <a:cs typeface="Open Sans"/>
              </a:rPr>
              <a:t>Teams race</a:t>
            </a:r>
            <a:r>
              <a:rPr lang="en-GB" sz="2400">
                <a:latin typeface="Open Sans"/>
                <a:ea typeface="Open Sans"/>
                <a:cs typeface="Open Sans"/>
              </a:rPr>
              <a:t> to sort correctly. </a:t>
            </a:r>
          </a:p>
          <a:p>
            <a:pPr marL="457200" indent="-457200" fontAlgn="base">
              <a:buFont typeface="Arial" panose="020B0604020202020204" pitchFamily="34" charset="0"/>
              <a:buChar char="•"/>
            </a:pPr>
            <a:r>
              <a:rPr lang="en-GB" sz="2400" b="1">
                <a:latin typeface="Open Sans"/>
                <a:ea typeface="Open Sans"/>
                <a:cs typeface="Open Sans"/>
              </a:rPr>
              <a:t>End with a reflection: </a:t>
            </a:r>
            <a:r>
              <a:rPr lang="en-GB" sz="2400">
                <a:latin typeface="Open Sans"/>
                <a:ea typeface="Open Sans"/>
                <a:cs typeface="Open Sans"/>
              </a:rPr>
              <a:t>“Where does our waste go?”</a:t>
            </a:r>
          </a:p>
          <a:p>
            <a:pPr marL="457200" indent="-457200" fontAlgn="base">
              <a:buFont typeface="Arial" panose="020B0604020202020204" pitchFamily="34" charset="0"/>
              <a:buChar char="•"/>
            </a:pPr>
            <a:r>
              <a:rPr lang="en-GB" sz="2400" b="1">
                <a:latin typeface="Open Sans"/>
                <a:ea typeface="Open Sans"/>
                <a:cs typeface="Open Sans"/>
              </a:rPr>
              <a:t>Optional:</a:t>
            </a:r>
            <a:r>
              <a:rPr lang="en-GB" sz="2400">
                <a:latin typeface="Open Sans"/>
                <a:ea typeface="Open Sans"/>
                <a:cs typeface="Open Sans"/>
              </a:rPr>
              <a:t> Create an “upcycled art corner” or a ''upcycled art workshop” with leftover materials, showing them examples of art that can be created with waste. </a:t>
            </a:r>
          </a:p>
          <a:p>
            <a:pPr fontAlgn="base"/>
            <a:endParaRPr lang="en-GB" sz="2800" b="1">
              <a:solidFill>
                <a:srgbClr val="3A64E8"/>
              </a:solidFill>
              <a:latin typeface="Open Sans"/>
              <a:ea typeface="Open Sans"/>
              <a:cs typeface="Open Sans"/>
            </a:endParaRPr>
          </a:p>
          <a:p>
            <a:pPr fontAlgn="base"/>
            <a:r>
              <a:rPr lang="en-GB" sz="2600" b="1">
                <a:solidFill>
                  <a:srgbClr val="3A64E8"/>
                </a:solidFill>
                <a:latin typeface="Open Sans"/>
                <a:ea typeface="Open Sans"/>
                <a:cs typeface="Open Sans"/>
              </a:rPr>
              <a:t>Learning goal: </a:t>
            </a:r>
            <a:r>
              <a:rPr lang="en-GB" sz="2400">
                <a:latin typeface="Open Sans"/>
                <a:ea typeface="Open Sans"/>
                <a:cs typeface="Open Sans"/>
              </a:rPr>
              <a:t>Learn to sort waste and understand the value of recycling. </a:t>
            </a:r>
            <a:endParaRPr lang="en-BE" sz="2400">
              <a:latin typeface="Open Sans"/>
              <a:ea typeface="Open Sans"/>
              <a:cs typeface="Open Sans"/>
            </a:endParaRPr>
          </a:p>
        </p:txBody>
      </p:sp>
      <p:pic>
        <p:nvPicPr>
          <p:cNvPr id="4" name="Picture Placeholder 12">
            <a:extLst>
              <a:ext uri="{FF2B5EF4-FFF2-40B4-BE49-F238E27FC236}">
                <a16:creationId xmlns:a16="http://schemas.microsoft.com/office/drawing/2014/main" id="{18432F6E-BE59-C6BE-F6D5-529B19CF6B2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20838" r="20838"/>
          <a:stretch/>
        </p:blipFill>
        <p:spPr>
          <a:xfrm>
            <a:off x="13076874" y="5143500"/>
            <a:ext cx="4713224" cy="4545668"/>
          </a:xfrm>
          <a:prstGeom prst="ellipse">
            <a:avLst/>
          </a:prstGeom>
          <a:ln w="127000">
            <a:solidFill>
              <a:srgbClr val="3A64E8"/>
            </a:solidFill>
          </a:ln>
        </p:spPr>
      </p:pic>
      <p:sp>
        <p:nvSpPr>
          <p:cNvPr id="5" name="Text Placeholder 12">
            <a:extLst>
              <a:ext uri="{FF2B5EF4-FFF2-40B4-BE49-F238E27FC236}">
                <a16:creationId xmlns:a16="http://schemas.microsoft.com/office/drawing/2014/main" id="{E35004B0-33FA-2553-57F1-B80B6D982C63}"/>
              </a:ext>
            </a:extLst>
          </p:cNvPr>
          <p:cNvSpPr txBox="1">
            <a:spLocks/>
          </p:cNvSpPr>
          <p:nvPr/>
        </p:nvSpPr>
        <p:spPr>
          <a:xfrm>
            <a:off x="3545404" y="1839852"/>
            <a:ext cx="9099986" cy="955610"/>
          </a:xfrm>
          <a:prstGeom prst="rect">
            <a:avLst/>
          </a:prstGeom>
          <a:solidFill>
            <a:srgbClr val="D7A6FF"/>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800" dirty="0">
                <a:latin typeface="Open Sans"/>
                <a:ea typeface="Open Sans"/>
                <a:cs typeface="Open Sans"/>
              </a:rPr>
              <a:t>Activity: Waste race</a:t>
            </a:r>
            <a:endParaRPr lang="en-GB" sz="4800" dirty="0"/>
          </a:p>
        </p:txBody>
      </p:sp>
    </p:spTree>
    <p:extLst>
      <p:ext uri="{BB962C8B-B14F-4D97-AF65-F5344CB8AC3E}">
        <p14:creationId xmlns:p14="http://schemas.microsoft.com/office/powerpoint/2010/main" val="725090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6BA1F-B7A9-70E9-3AFA-BF77B1A35123}"/>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428744E3-E639-DA9B-2292-E778AE60C696}"/>
              </a:ext>
            </a:extLst>
          </p:cNvPr>
          <p:cNvSpPr txBox="1"/>
          <p:nvPr/>
        </p:nvSpPr>
        <p:spPr>
          <a:xfrm>
            <a:off x="3237739" y="2768996"/>
            <a:ext cx="8746443" cy="5461459"/>
          </a:xfrm>
          <a:prstGeom prst="rect">
            <a:avLst/>
          </a:prstGeom>
          <a:solidFill>
            <a:schemeClr val="bg1"/>
          </a:solidFill>
        </p:spPr>
        <p:txBody>
          <a:bodyPr wrap="square" lIns="216000" tIns="180000" rIns="288000" bIns="108000" rtlCol="0" anchor="ctr" anchorCtr="0">
            <a:spAutoFit/>
          </a:bodyPr>
          <a:lstStyle/>
          <a:p>
            <a:pPr fontAlgn="base"/>
            <a:r>
              <a:rPr lang="en-GB" sz="2600" b="1">
                <a:solidFill>
                  <a:srgbClr val="3A64E8"/>
                </a:solidFill>
                <a:latin typeface="Open Sans"/>
                <a:ea typeface="Open Sans"/>
                <a:cs typeface="Open Sans"/>
              </a:rPr>
              <a:t>Duration</a:t>
            </a:r>
            <a:r>
              <a:rPr lang="en-GB" sz="2600">
                <a:solidFill>
                  <a:srgbClr val="3A64E8"/>
                </a:solidFill>
                <a:latin typeface="Open Sans"/>
                <a:ea typeface="Open Sans"/>
                <a:cs typeface="Open Sans"/>
              </a:rPr>
              <a:t>:</a:t>
            </a:r>
            <a:r>
              <a:rPr lang="en-GB" sz="2600">
                <a:latin typeface="Open Sans"/>
                <a:ea typeface="Open Sans"/>
                <a:cs typeface="Open Sans"/>
              </a:rPr>
              <a:t> 45 minutes </a:t>
            </a:r>
          </a:p>
          <a:p>
            <a:pPr fontAlgn="base"/>
            <a:endParaRPr lang="en-GB" sz="2800">
              <a:latin typeface="Open Sans"/>
              <a:ea typeface="Open Sans"/>
              <a:cs typeface="Open Sans"/>
            </a:endParaRPr>
          </a:p>
          <a:p>
            <a:pPr fontAlgn="base"/>
            <a:r>
              <a:rPr lang="en-GB" sz="2600" b="1">
                <a:solidFill>
                  <a:srgbClr val="3A64E8"/>
                </a:solidFill>
                <a:latin typeface="Open Sans"/>
                <a:ea typeface="Open Sans"/>
                <a:cs typeface="Open Sans"/>
              </a:rPr>
              <a:t>Step-by-Step</a:t>
            </a:r>
            <a:r>
              <a:rPr lang="en-GB" sz="2600">
                <a:solidFill>
                  <a:srgbClr val="3A64E8"/>
                </a:solidFill>
                <a:latin typeface="Open Sans"/>
                <a:ea typeface="Open Sans"/>
                <a:cs typeface="Open Sans"/>
              </a:rPr>
              <a:t>: </a:t>
            </a:r>
          </a:p>
          <a:p>
            <a:pPr fontAlgn="base"/>
            <a:endParaRPr lang="en-GB" sz="2400">
              <a:latin typeface="Open Sans"/>
              <a:ea typeface="Open Sans"/>
              <a:cs typeface="Open Sans"/>
            </a:endParaRPr>
          </a:p>
          <a:p>
            <a:pPr marL="457200" indent="-457200" fontAlgn="base">
              <a:buFont typeface="Arial" panose="020B0604020202020204" pitchFamily="34" charset="0"/>
              <a:buChar char="•"/>
            </a:pPr>
            <a:r>
              <a:rPr lang="en-GB" sz="2400">
                <a:latin typeface="Open Sans"/>
                <a:ea typeface="Open Sans"/>
                <a:cs typeface="Open Sans"/>
              </a:rPr>
              <a:t>Divide the class into small </a:t>
            </a:r>
            <a:r>
              <a:rPr lang="en-GB" sz="2400" b="1">
                <a:latin typeface="Open Sans"/>
                <a:ea typeface="Open Sans"/>
                <a:cs typeface="Open Sans"/>
              </a:rPr>
              <a:t>“detective teams.” </a:t>
            </a:r>
          </a:p>
          <a:p>
            <a:pPr marL="457200" indent="-457200" fontAlgn="base">
              <a:buFont typeface="Arial" panose="020B0604020202020204" pitchFamily="34" charset="0"/>
              <a:buChar char="•"/>
            </a:pPr>
            <a:r>
              <a:rPr lang="en-GB" sz="2400" b="1">
                <a:latin typeface="Open Sans"/>
                <a:ea typeface="Open Sans"/>
                <a:cs typeface="Open Sans"/>
              </a:rPr>
              <a:t>Search classrooms for lights left on</a:t>
            </a:r>
            <a:r>
              <a:rPr lang="en-GB" sz="2400">
                <a:latin typeface="Open Sans"/>
                <a:ea typeface="Open Sans"/>
                <a:cs typeface="Open Sans"/>
              </a:rPr>
              <a:t>, open windows, or devices plugged in unnecessarily. </a:t>
            </a:r>
          </a:p>
          <a:p>
            <a:pPr marL="457200" indent="-457200" fontAlgn="base">
              <a:buFont typeface="Arial" panose="020B0604020202020204" pitchFamily="34" charset="0"/>
              <a:buChar char="•"/>
            </a:pPr>
            <a:r>
              <a:rPr lang="en-GB" sz="2400" b="1">
                <a:latin typeface="Open Sans"/>
                <a:ea typeface="Open Sans"/>
                <a:cs typeface="Open Sans"/>
              </a:rPr>
              <a:t>Note findings on a checklist. </a:t>
            </a:r>
          </a:p>
          <a:p>
            <a:pPr marL="457200" indent="-457200" fontAlgn="base">
              <a:buFont typeface="Arial" panose="020B0604020202020204" pitchFamily="34" charset="0"/>
              <a:buChar char="•"/>
            </a:pPr>
            <a:r>
              <a:rPr lang="en-GB" sz="2400" b="1">
                <a:latin typeface="Open Sans"/>
                <a:ea typeface="Open Sans"/>
                <a:cs typeface="Open Sans"/>
              </a:rPr>
              <a:t>Create a “Power Savers” poster </a:t>
            </a:r>
            <a:r>
              <a:rPr lang="en-GB" sz="2400">
                <a:latin typeface="Open Sans"/>
                <a:ea typeface="Open Sans"/>
                <a:cs typeface="Open Sans"/>
              </a:rPr>
              <a:t>and nominate classroom Energy Ambassadors. </a:t>
            </a:r>
          </a:p>
          <a:p>
            <a:pPr fontAlgn="base"/>
            <a:endParaRPr lang="en-GB" sz="2800">
              <a:latin typeface="Open Sans"/>
              <a:ea typeface="Open Sans"/>
              <a:cs typeface="Open Sans"/>
            </a:endParaRPr>
          </a:p>
          <a:p>
            <a:pPr fontAlgn="base"/>
            <a:r>
              <a:rPr lang="en-GB" sz="2600" b="1">
                <a:solidFill>
                  <a:srgbClr val="3A64E8"/>
                </a:solidFill>
                <a:latin typeface="Open Sans"/>
                <a:ea typeface="Open Sans"/>
                <a:cs typeface="Open Sans"/>
              </a:rPr>
              <a:t>Learning goal</a:t>
            </a:r>
            <a:r>
              <a:rPr lang="en-GB" sz="2600">
                <a:solidFill>
                  <a:srgbClr val="3A64E8"/>
                </a:solidFill>
                <a:latin typeface="Open Sans"/>
                <a:ea typeface="Open Sans"/>
                <a:cs typeface="Open Sans"/>
              </a:rPr>
              <a:t>:</a:t>
            </a:r>
            <a:r>
              <a:rPr lang="en-GB" sz="2600">
                <a:latin typeface="Open Sans"/>
                <a:ea typeface="Open Sans"/>
                <a:cs typeface="Open Sans"/>
              </a:rPr>
              <a:t> </a:t>
            </a:r>
            <a:r>
              <a:rPr lang="en-GB" sz="2400">
                <a:latin typeface="Open Sans"/>
                <a:ea typeface="Open Sans"/>
                <a:cs typeface="Open Sans"/>
              </a:rPr>
              <a:t>Discovering how small actions reduce energy waste. </a:t>
            </a:r>
            <a:endParaRPr lang="en-BE" sz="2400">
              <a:latin typeface="Open Sans"/>
              <a:ea typeface="Open Sans"/>
              <a:cs typeface="Open Sans"/>
            </a:endParaRPr>
          </a:p>
        </p:txBody>
      </p:sp>
      <p:pic>
        <p:nvPicPr>
          <p:cNvPr id="6" name="Picture 5" descr="A person holding a white vest&#10;&#10;AI-generated content may be incorrect.">
            <a:extLst>
              <a:ext uri="{FF2B5EF4-FFF2-40B4-BE49-F238E27FC236}">
                <a16:creationId xmlns:a16="http://schemas.microsoft.com/office/drawing/2014/main" id="{427ADC90-847C-FA1B-9065-7C967F391512}"/>
              </a:ext>
            </a:extLst>
          </p:cNvPr>
          <p:cNvPicPr>
            <a:picLocks noChangeAspect="1"/>
          </p:cNvPicPr>
          <p:nvPr/>
        </p:nvPicPr>
        <p:blipFill>
          <a:blip r:embed="rId3"/>
          <a:stretch>
            <a:fillRect/>
          </a:stretch>
        </p:blipFill>
        <p:spPr>
          <a:xfrm>
            <a:off x="12260317" y="4862183"/>
            <a:ext cx="4724400" cy="4543425"/>
          </a:xfrm>
          <a:prstGeom prst="rect">
            <a:avLst/>
          </a:prstGeom>
        </p:spPr>
      </p:pic>
      <p:sp>
        <p:nvSpPr>
          <p:cNvPr id="4" name="Text Placeholder 2">
            <a:extLst>
              <a:ext uri="{FF2B5EF4-FFF2-40B4-BE49-F238E27FC236}">
                <a16:creationId xmlns:a16="http://schemas.microsoft.com/office/drawing/2014/main" id="{62764C31-D94A-4B2E-B1A5-1E4E687218F6}"/>
              </a:ext>
            </a:extLst>
          </p:cNvPr>
          <p:cNvSpPr txBox="1">
            <a:spLocks/>
          </p:cNvSpPr>
          <p:nvPr/>
        </p:nvSpPr>
        <p:spPr>
          <a:xfrm>
            <a:off x="3415539" y="367678"/>
            <a:ext cx="9451280" cy="921776"/>
          </a:xfrm>
          <a:prstGeom prst="rect">
            <a:avLst/>
          </a:prstGeom>
          <a:solidFill>
            <a:srgbClr val="3A64E8"/>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400" b="0">
                <a:latin typeface="Open Sans"/>
                <a:ea typeface="Open Sans"/>
                <a:cs typeface="Open Sans"/>
              </a:rPr>
              <a:t>THEME: </a:t>
            </a:r>
            <a:r>
              <a:rPr lang="en-GB" sz="4400">
                <a:latin typeface="Open Sans"/>
                <a:ea typeface="Open Sans"/>
                <a:cs typeface="Open Sans"/>
              </a:rPr>
              <a:t>CLEAN ENERGY </a:t>
            </a:r>
            <a:endParaRPr lang="en-US" sz="4400">
              <a:latin typeface="Open Sans"/>
              <a:ea typeface="Open Sans"/>
              <a:cs typeface="Open Sans"/>
            </a:endParaRPr>
          </a:p>
        </p:txBody>
      </p:sp>
      <p:sp>
        <p:nvSpPr>
          <p:cNvPr id="7" name="Text Placeholder 12">
            <a:extLst>
              <a:ext uri="{FF2B5EF4-FFF2-40B4-BE49-F238E27FC236}">
                <a16:creationId xmlns:a16="http://schemas.microsoft.com/office/drawing/2014/main" id="{54802360-B45A-CFAE-38AD-25177E2794FF}"/>
              </a:ext>
            </a:extLst>
          </p:cNvPr>
          <p:cNvSpPr txBox="1">
            <a:spLocks/>
          </p:cNvSpPr>
          <p:nvPr/>
        </p:nvSpPr>
        <p:spPr>
          <a:xfrm>
            <a:off x="3420388" y="1450774"/>
            <a:ext cx="9446611" cy="977176"/>
          </a:xfrm>
          <a:prstGeom prst="rect">
            <a:avLst/>
          </a:prstGeom>
          <a:solidFill>
            <a:srgbClr val="D7A6FF"/>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800">
                <a:latin typeface="Open Sans"/>
                <a:ea typeface="Open Sans"/>
                <a:cs typeface="Open Sans"/>
              </a:rPr>
              <a:t>Activity: Climate detectives</a:t>
            </a:r>
            <a:endParaRPr lang="en-GB" sz="4800"/>
          </a:p>
        </p:txBody>
      </p:sp>
    </p:spTree>
    <p:extLst>
      <p:ext uri="{BB962C8B-B14F-4D97-AF65-F5344CB8AC3E}">
        <p14:creationId xmlns:p14="http://schemas.microsoft.com/office/powerpoint/2010/main" val="452469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97BD7-2307-522C-05A0-3167EB0B1A81}"/>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44207E96-E223-06A9-174D-332E410132D1}"/>
              </a:ext>
            </a:extLst>
          </p:cNvPr>
          <p:cNvSpPr txBox="1"/>
          <p:nvPr/>
        </p:nvSpPr>
        <p:spPr>
          <a:xfrm>
            <a:off x="3259529" y="3155107"/>
            <a:ext cx="9514362" cy="5984679"/>
          </a:xfrm>
          <a:prstGeom prst="rect">
            <a:avLst/>
          </a:prstGeom>
          <a:noFill/>
        </p:spPr>
        <p:txBody>
          <a:bodyPr wrap="square" lIns="216000" tIns="180000" rIns="288000" bIns="108000" rtlCol="0" anchor="ctr" anchorCtr="0">
            <a:spAutoFit/>
          </a:bodyPr>
          <a:lstStyle/>
          <a:p>
            <a:pPr fontAlgn="base"/>
            <a:r>
              <a:rPr lang="en-GB" sz="2600" b="1">
                <a:solidFill>
                  <a:srgbClr val="3A64E8"/>
                </a:solidFill>
                <a:latin typeface="Open Sans"/>
                <a:ea typeface="Open Sans"/>
                <a:cs typeface="Open Sans"/>
              </a:rPr>
              <a:t>Duration:</a:t>
            </a:r>
            <a:r>
              <a:rPr lang="en-GB" sz="2600">
                <a:latin typeface="Open Sans"/>
                <a:ea typeface="Open Sans"/>
                <a:cs typeface="Open Sans"/>
              </a:rPr>
              <a:t> 1 hour </a:t>
            </a:r>
            <a:r>
              <a:rPr lang="en-GB" sz="2400">
                <a:latin typeface="Open Sans"/>
                <a:ea typeface="Open Sans"/>
                <a:cs typeface="Open Sans"/>
              </a:rPr>
              <a:t>(plus short follow-ups over the next weeks) </a:t>
            </a:r>
          </a:p>
          <a:p>
            <a:pPr fontAlgn="base"/>
            <a:endParaRPr lang="en-GB" sz="2600">
              <a:latin typeface="Open Sans"/>
              <a:ea typeface="Open Sans"/>
              <a:cs typeface="Open Sans"/>
            </a:endParaRPr>
          </a:p>
          <a:p>
            <a:pPr fontAlgn="base"/>
            <a:r>
              <a:rPr lang="en-GB" sz="2600" b="1">
                <a:solidFill>
                  <a:srgbClr val="3A64E8"/>
                </a:solidFill>
                <a:latin typeface="Open Sans"/>
                <a:ea typeface="Open Sans"/>
                <a:cs typeface="Open Sans"/>
              </a:rPr>
              <a:t>Step-by-Step: </a:t>
            </a:r>
          </a:p>
          <a:p>
            <a:pPr fontAlgn="base"/>
            <a:endParaRPr lang="en-GB" sz="2600">
              <a:latin typeface="Open Sans"/>
              <a:ea typeface="Open Sans"/>
              <a:cs typeface="Open Sans"/>
            </a:endParaRPr>
          </a:p>
          <a:p>
            <a:pPr marL="457200" indent="-457200" fontAlgn="base">
              <a:buFont typeface="Arial" panose="020B0604020202020204" pitchFamily="34" charset="0"/>
              <a:buChar char="•"/>
            </a:pPr>
            <a:r>
              <a:rPr lang="en-GB" sz="2400" b="1">
                <a:latin typeface="Open Sans"/>
                <a:ea typeface="Open Sans"/>
                <a:cs typeface="Open Sans"/>
              </a:rPr>
              <a:t>Set the scene: </a:t>
            </a:r>
            <a:r>
              <a:rPr lang="en-GB" sz="2400">
                <a:latin typeface="Open Sans"/>
                <a:ea typeface="Open Sans"/>
                <a:cs typeface="Open Sans"/>
              </a:rPr>
              <a:t>Talk briefly about plants and why they’re important for people and the planet (food, air, pollinators, cooling cities). </a:t>
            </a:r>
          </a:p>
          <a:p>
            <a:pPr fontAlgn="base"/>
            <a:endParaRPr lang="en-GB" sz="2400">
              <a:latin typeface="Open Sans"/>
              <a:ea typeface="Open Sans"/>
              <a:cs typeface="Open Sans"/>
            </a:endParaRPr>
          </a:p>
          <a:p>
            <a:pPr marL="457200" indent="-457200" fontAlgn="base">
              <a:buFont typeface="Arial" panose="020B0604020202020204" pitchFamily="34" charset="0"/>
              <a:buChar char="•"/>
            </a:pPr>
            <a:r>
              <a:rPr lang="en-GB" sz="2400" b="1">
                <a:latin typeface="Open Sans"/>
                <a:ea typeface="Open Sans"/>
                <a:cs typeface="Open Sans"/>
              </a:rPr>
              <a:t>Prepare materials: </a:t>
            </a:r>
            <a:r>
              <a:rPr lang="en-GB" sz="2400">
                <a:latin typeface="Open Sans"/>
                <a:ea typeface="Open Sans"/>
                <a:cs typeface="Open Sans"/>
              </a:rPr>
              <a:t>Gather small pots, yogurt cups, or upcycled containers, soil, and easy-to-grow seeds (herbs, beans, sunflowers, etc.). </a:t>
            </a:r>
          </a:p>
          <a:p>
            <a:pPr fontAlgn="base"/>
            <a:endParaRPr lang="en-GB" sz="2400">
              <a:latin typeface="Open Sans"/>
              <a:ea typeface="Open Sans"/>
              <a:cs typeface="Open Sans"/>
            </a:endParaRPr>
          </a:p>
          <a:p>
            <a:pPr marL="457200" indent="-457200" fontAlgn="base">
              <a:buFont typeface="Arial" panose="020B0604020202020204" pitchFamily="34" charset="0"/>
              <a:buChar char="•"/>
            </a:pPr>
            <a:r>
              <a:rPr lang="en-GB" sz="2400" b="1">
                <a:latin typeface="Open Sans"/>
                <a:ea typeface="Open Sans"/>
                <a:cs typeface="Open Sans"/>
              </a:rPr>
              <a:t>Planting time: </a:t>
            </a:r>
            <a:r>
              <a:rPr lang="en-GB" sz="2400">
                <a:latin typeface="Open Sans"/>
                <a:ea typeface="Open Sans"/>
                <a:cs typeface="Open Sans"/>
              </a:rPr>
              <a:t>Let each student fill their pot, plant a seed, and label it with their name and plant type. </a:t>
            </a:r>
          </a:p>
          <a:p>
            <a:pPr fontAlgn="base"/>
            <a:endParaRPr lang="en-GB" sz="2600">
              <a:latin typeface="Open Sans"/>
              <a:ea typeface="Open Sans"/>
              <a:cs typeface="Open Sans"/>
            </a:endParaRPr>
          </a:p>
        </p:txBody>
      </p:sp>
      <p:sp>
        <p:nvSpPr>
          <p:cNvPr id="3" name="Text Placeholder 2">
            <a:extLst>
              <a:ext uri="{FF2B5EF4-FFF2-40B4-BE49-F238E27FC236}">
                <a16:creationId xmlns:a16="http://schemas.microsoft.com/office/drawing/2014/main" id="{EFAD30FD-9EC4-1348-517A-D7A01BA545D1}"/>
              </a:ext>
            </a:extLst>
          </p:cNvPr>
          <p:cNvSpPr>
            <a:spLocks noGrp="1"/>
          </p:cNvSpPr>
          <p:nvPr>
            <p:ph type="body" sz="quarter" idx="10"/>
          </p:nvPr>
        </p:nvSpPr>
        <p:spPr>
          <a:xfrm>
            <a:off x="3259529" y="428050"/>
            <a:ext cx="11805364" cy="1454208"/>
          </a:xfrm>
        </p:spPr>
        <p:txBody>
          <a:bodyPr/>
          <a:lstStyle/>
          <a:p>
            <a:r>
              <a:rPr lang="en-GB" sz="4200" b="0"/>
              <a:t>THEME: </a:t>
            </a:r>
            <a:r>
              <a:rPr lang="en-GB" sz="4200"/>
              <a:t>BIODIVERSITY AND NATURE-BASED SOLUTIONS (NBS)</a:t>
            </a:r>
            <a:endParaRPr lang="en-GB" sz="4200" b="0" i="1">
              <a:solidFill>
                <a:srgbClr val="000000"/>
              </a:solidFill>
              <a:latin typeface="Open Sans"/>
              <a:ea typeface="Open Sans"/>
              <a:cs typeface="Open Sans"/>
            </a:endParaRPr>
          </a:p>
        </p:txBody>
      </p:sp>
      <p:pic>
        <p:nvPicPr>
          <p:cNvPr id="2" name="Picture Placeholder 12">
            <a:extLst>
              <a:ext uri="{FF2B5EF4-FFF2-40B4-BE49-F238E27FC236}">
                <a16:creationId xmlns:a16="http://schemas.microsoft.com/office/drawing/2014/main" id="{3972018D-7A4F-D2F9-D6E7-EF9DBE7EE6B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4152" r="14152"/>
          <a:stretch/>
        </p:blipFill>
        <p:spPr>
          <a:xfrm>
            <a:off x="13385485" y="5648682"/>
            <a:ext cx="4366625" cy="4063560"/>
          </a:xfrm>
          <a:prstGeom prst="ellipse">
            <a:avLst/>
          </a:prstGeom>
          <a:ln w="127000">
            <a:solidFill>
              <a:srgbClr val="3A64E8"/>
            </a:solidFill>
          </a:ln>
        </p:spPr>
      </p:pic>
      <p:sp>
        <p:nvSpPr>
          <p:cNvPr id="5" name="Text Placeholder 12">
            <a:extLst>
              <a:ext uri="{FF2B5EF4-FFF2-40B4-BE49-F238E27FC236}">
                <a16:creationId xmlns:a16="http://schemas.microsoft.com/office/drawing/2014/main" id="{122FB3E8-E8C3-C3C9-119A-DDA6153142E5}"/>
              </a:ext>
            </a:extLst>
          </p:cNvPr>
          <p:cNvSpPr txBox="1">
            <a:spLocks/>
          </p:cNvSpPr>
          <p:nvPr/>
        </p:nvSpPr>
        <p:spPr>
          <a:xfrm>
            <a:off x="3259654" y="1953549"/>
            <a:ext cx="11794875" cy="955610"/>
          </a:xfrm>
          <a:prstGeom prst="rect">
            <a:avLst/>
          </a:prstGeom>
          <a:solidFill>
            <a:srgbClr val="D7A6FF"/>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800" dirty="0">
                <a:latin typeface="Open Sans"/>
                <a:ea typeface="Open Sans"/>
                <a:cs typeface="Open Sans"/>
              </a:rPr>
              <a:t>Activity: Mini garden builders </a:t>
            </a:r>
            <a:endParaRPr lang="en-GB" sz="4800" dirty="0"/>
          </a:p>
        </p:txBody>
      </p:sp>
    </p:spTree>
    <p:extLst>
      <p:ext uri="{BB962C8B-B14F-4D97-AF65-F5344CB8AC3E}">
        <p14:creationId xmlns:p14="http://schemas.microsoft.com/office/powerpoint/2010/main" val="1436602145"/>
      </p:ext>
    </p:extLst>
  </p:cSld>
  <p:clrMapOvr>
    <a:masterClrMapping/>
  </p:clrMapOvr>
</p:sld>
</file>

<file path=ppt/theme/theme1.xml><?xml version="1.0" encoding="utf-8"?>
<a:theme xmlns:a="http://schemas.openxmlformats.org/drawingml/2006/main" name="Pact2School bespoke slides">
  <a:themeElements>
    <a:clrScheme name="CLIMATE ORANGE">
      <a:dk1>
        <a:srgbClr val="262626"/>
      </a:dk1>
      <a:lt1>
        <a:sysClr val="window" lastClr="FFFFFF"/>
      </a:lt1>
      <a:dk2>
        <a:srgbClr val="812604"/>
      </a:dk2>
      <a:lt2>
        <a:srgbClr val="FFF8EF"/>
      </a:lt2>
      <a:accent1>
        <a:srgbClr val="812604"/>
      </a:accent1>
      <a:accent2>
        <a:srgbClr val="C23F0C"/>
      </a:accent2>
      <a:accent3>
        <a:srgbClr val="FF9D02"/>
      </a:accent3>
      <a:accent4>
        <a:srgbClr val="FFC672"/>
      </a:accent4>
      <a:accent5>
        <a:srgbClr val="FFECC9"/>
      </a:accent5>
      <a:accent6>
        <a:srgbClr val="FFF8EF"/>
      </a:accent6>
      <a:hlink>
        <a:srgbClr val="FF9D02"/>
      </a:hlink>
      <a:folHlink>
        <a:srgbClr val="8126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2A255A"/>
        </a:solidFill>
      </a:spPr>
      <a:bodyPr wrap="none" lIns="216000" tIns="180000" rIns="288000" bIns="108000" anchor="ctr" anchorCtr="0">
        <a:spAutoFit/>
      </a:bodyPr>
      <a:lstStyle>
        <a:defPPr algn="l">
          <a:defRPr dirty="0" smtClean="0"/>
        </a:defPPr>
      </a:lstStyle>
    </a:tx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Pact2School editable slide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Closing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75dc2e1-5a74-43f4-af9f-d866e04aa3cf">
      <Terms xmlns="http://schemas.microsoft.com/office/infopath/2007/PartnerControls"/>
    </lcf76f155ced4ddcb4097134ff3c332f>
    <TaxCatchAll xmlns="119ae24b-acd2-4206-8a50-f24ff65407c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79424A02B931142BE2E6BF537CF1CAC" ma:contentTypeVersion="16" ma:contentTypeDescription="Create a new document." ma:contentTypeScope="" ma:versionID="470963194bccd2fbfba5e546b69afe6a">
  <xsd:schema xmlns:xsd="http://www.w3.org/2001/XMLSchema" xmlns:xs="http://www.w3.org/2001/XMLSchema" xmlns:p="http://schemas.microsoft.com/office/2006/metadata/properties" xmlns:ns2="f75dc2e1-5a74-43f4-af9f-d866e04aa3cf" xmlns:ns3="119ae24b-acd2-4206-8a50-f24ff65407c3" targetNamespace="http://schemas.microsoft.com/office/2006/metadata/properties" ma:root="true" ma:fieldsID="29298f4086d3f51f37fd114019a9c6eb" ns2:_="" ns3:_="">
    <xsd:import namespace="f75dc2e1-5a74-43f4-af9f-d866e04aa3cf"/>
    <xsd:import namespace="119ae24b-acd2-4206-8a50-f24ff65407c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5dc2e1-5a74-43f4-af9f-d866e04aa3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5936872-4c25-49c5-bd5d-199fb01e78e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9ae24b-acd2-4206-8a50-f24ff65407c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5a7cf2b-0cea-42af-8f8c-7dc7fba5a216}" ma:internalName="TaxCatchAll" ma:showField="CatchAllData" ma:web="119ae24b-acd2-4206-8a50-f24ff65407c3">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B40320-BBCC-476D-AC4A-D2F216C06A3F}">
  <ds:schemaRefs>
    <ds:schemaRef ds:uri="http://schemas.microsoft.com/sharepoint/v3/contenttype/forms"/>
  </ds:schemaRefs>
</ds:datastoreItem>
</file>

<file path=customXml/itemProps2.xml><?xml version="1.0" encoding="utf-8"?>
<ds:datastoreItem xmlns:ds="http://schemas.openxmlformats.org/officeDocument/2006/customXml" ds:itemID="{A00393BE-9404-4A21-BF63-CC848B22ADFA}">
  <ds:schemaRefs>
    <ds:schemaRef ds:uri="f75dc2e1-5a74-43f4-af9f-d866e04aa3cf"/>
    <ds:schemaRef ds:uri="http://schemas.openxmlformats.org/package/2006/metadata/core-properties"/>
    <ds:schemaRef ds:uri="119ae24b-acd2-4206-8a50-f24ff65407c3"/>
    <ds:schemaRef ds:uri="http://schemas.microsoft.com/office/2006/documentManagement/types"/>
    <ds:schemaRef ds:uri="http://purl.org/dc/terms/"/>
    <ds:schemaRef ds:uri="http://www.w3.org/XML/1998/namespace"/>
    <ds:schemaRef ds:uri="http://schemas.microsoft.com/office/infopath/2007/PartnerControls"/>
    <ds:schemaRef ds:uri="http://purl.org/dc/elements/1.1/"/>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AB03448B-9A5D-4D11-8EA1-1C76A35500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5dc2e1-5a74-43f4-af9f-d866e04aa3cf"/>
    <ds:schemaRef ds:uri="119ae24b-acd2-4206-8a50-f24ff65407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0</TotalTime>
  <Words>1885</Words>
  <Application>Microsoft Office PowerPoint</Application>
  <PresentationFormat>Custom</PresentationFormat>
  <Paragraphs>158</Paragraphs>
  <Slides>15</Slides>
  <Notes>15</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15</vt:i4>
      </vt:variant>
    </vt:vector>
  </HeadingPairs>
  <TitlesOfParts>
    <vt:vector size="22" baseType="lpstr">
      <vt:lpstr>Open Sans</vt:lpstr>
      <vt:lpstr>Calibri</vt:lpstr>
      <vt:lpstr>Arial</vt:lpstr>
      <vt:lpstr>Aptos</vt:lpstr>
      <vt:lpstr>Pact2School bespoke slides</vt:lpstr>
      <vt:lpstr>Pact2School editable slides</vt:lpstr>
      <vt:lpstr>Closing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Knight</dc:creator>
  <cp:lastModifiedBy>Giorgia Silvestri</cp:lastModifiedBy>
  <cp:revision>132</cp:revision>
  <dcterms:created xsi:type="dcterms:W3CDTF">2023-09-22T15:24:24Z</dcterms:created>
  <dcterms:modified xsi:type="dcterms:W3CDTF">2026-01-12T14:06:30Z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0x010100179424A02B931142BE2E6BF537CF1CAC</vt:lpwstr>
  </property>
  <property fmtid="{D5CDD505-2E9C-101B-9397-08002B2CF9AE}" pid="3" name="MediaServiceImageTags">
    <vt:lpwstr/>
  </property>
</Properties>
</file>